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0" r:id="rId1"/>
  </p:sldMasterIdLst>
  <p:notesMasterIdLst>
    <p:notesMasterId r:id="rId20"/>
  </p:notesMasterIdLst>
  <p:handoutMasterIdLst>
    <p:handoutMasterId r:id="rId21"/>
  </p:handoutMasterIdLst>
  <p:sldIdLst>
    <p:sldId id="256" r:id="rId2"/>
    <p:sldId id="268" r:id="rId3"/>
    <p:sldId id="269" r:id="rId4"/>
    <p:sldId id="258" r:id="rId5"/>
    <p:sldId id="259" r:id="rId6"/>
    <p:sldId id="270" r:id="rId7"/>
    <p:sldId id="260" r:id="rId8"/>
    <p:sldId id="261" r:id="rId9"/>
    <p:sldId id="262" r:id="rId10"/>
    <p:sldId id="263" r:id="rId11"/>
    <p:sldId id="265" r:id="rId12"/>
    <p:sldId id="264" r:id="rId13"/>
    <p:sldId id="273" r:id="rId14"/>
    <p:sldId id="272" r:id="rId15"/>
    <p:sldId id="274" r:id="rId16"/>
    <p:sldId id="267" r:id="rId17"/>
    <p:sldId id="266" r:id="rId18"/>
    <p:sldId id="271" r:id="rId1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99950E-9BDD-41C7-870C-56990407946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D504BA1C-E9A8-4ED2-8E50-F2322FB6F791}">
      <dgm:prSet phldrT="[Tekst]"/>
      <dgm:spPr/>
      <dgm:t>
        <a:bodyPr/>
        <a:lstStyle/>
        <a:p>
          <a:r>
            <a:rPr lang="pl-PL" dirty="0"/>
            <a:t>Kindergarten (3-6)</a:t>
          </a:r>
        </a:p>
      </dgm:t>
    </dgm:pt>
    <dgm:pt modelId="{814083EF-DFB0-4040-A1AC-6A753A9EE946}" type="parTrans" cxnId="{3904FEAD-D65B-4146-86FE-52D40F8F7663}">
      <dgm:prSet/>
      <dgm:spPr/>
      <dgm:t>
        <a:bodyPr/>
        <a:lstStyle/>
        <a:p>
          <a:endParaRPr lang="pl-PL"/>
        </a:p>
      </dgm:t>
    </dgm:pt>
    <dgm:pt modelId="{6DCF7711-0DBA-438C-9252-F765DEB8C0FB}" type="sibTrans" cxnId="{3904FEAD-D65B-4146-86FE-52D40F8F7663}">
      <dgm:prSet/>
      <dgm:spPr/>
      <dgm:t>
        <a:bodyPr/>
        <a:lstStyle/>
        <a:p>
          <a:endParaRPr lang="pl-PL"/>
        </a:p>
      </dgm:t>
    </dgm:pt>
    <dgm:pt modelId="{2FB9917A-8120-4876-AD1A-FB728F3D4869}" type="asst">
      <dgm:prSet phldrT="[Tekst]"/>
      <dgm:spPr/>
      <dgm:t>
        <a:bodyPr/>
        <a:lstStyle/>
        <a:p>
          <a:r>
            <a:rPr lang="pl-PL"/>
            <a:t>Primary School (7-15)</a:t>
          </a:r>
        </a:p>
      </dgm:t>
    </dgm:pt>
    <dgm:pt modelId="{825F5948-C78C-4B78-99C1-B2F5408F3013}" type="parTrans" cxnId="{E0F71886-AF7A-4C32-9B73-F636CDAB91E3}">
      <dgm:prSet/>
      <dgm:spPr/>
      <dgm:t>
        <a:bodyPr/>
        <a:lstStyle/>
        <a:p>
          <a:endParaRPr lang="pl-PL"/>
        </a:p>
      </dgm:t>
    </dgm:pt>
    <dgm:pt modelId="{6712C01D-3A44-4D44-ABE8-04580D9412B0}" type="sibTrans" cxnId="{E0F71886-AF7A-4C32-9B73-F636CDAB91E3}">
      <dgm:prSet/>
      <dgm:spPr/>
      <dgm:t>
        <a:bodyPr/>
        <a:lstStyle/>
        <a:p>
          <a:endParaRPr lang="pl-PL"/>
        </a:p>
      </dgm:t>
    </dgm:pt>
    <dgm:pt modelId="{BD531CAC-6A09-4DE1-AF6F-D8B2FFD1FD25}">
      <dgm:prSet phldrT="[Tekst]"/>
      <dgm:spPr/>
      <dgm:t>
        <a:bodyPr/>
        <a:lstStyle/>
        <a:p>
          <a:r>
            <a:rPr lang="pl-PL"/>
            <a:t>4-year Genaral Secondary School (15-19)</a:t>
          </a:r>
        </a:p>
      </dgm:t>
    </dgm:pt>
    <dgm:pt modelId="{DB2FBB55-9FF0-40FE-A04B-665CC7F157D6}" type="parTrans" cxnId="{982DEC45-8E28-4BEE-AD23-B4D0021FF8BA}">
      <dgm:prSet/>
      <dgm:spPr/>
      <dgm:t>
        <a:bodyPr/>
        <a:lstStyle/>
        <a:p>
          <a:endParaRPr lang="pl-PL"/>
        </a:p>
      </dgm:t>
    </dgm:pt>
    <dgm:pt modelId="{CE7D4545-E2F3-4293-AE78-6CCDD970EB4E}" type="sibTrans" cxnId="{982DEC45-8E28-4BEE-AD23-B4D0021FF8BA}">
      <dgm:prSet/>
      <dgm:spPr/>
      <dgm:t>
        <a:bodyPr/>
        <a:lstStyle/>
        <a:p>
          <a:endParaRPr lang="pl-PL"/>
        </a:p>
      </dgm:t>
    </dgm:pt>
    <dgm:pt modelId="{00DE8556-7E93-4B62-96D2-4E151B55A791}">
      <dgm:prSet phldrT="[Tekst]"/>
      <dgm:spPr/>
      <dgm:t>
        <a:bodyPr/>
        <a:lstStyle/>
        <a:p>
          <a:r>
            <a:rPr lang="pl-PL"/>
            <a:t>5-year Technical Schools (15-20)</a:t>
          </a:r>
        </a:p>
      </dgm:t>
    </dgm:pt>
    <dgm:pt modelId="{3826F761-2CD6-45CE-8783-E92667E91FEF}" type="parTrans" cxnId="{4F4BA8F6-FF8F-4154-80DD-31BC01C313FB}">
      <dgm:prSet/>
      <dgm:spPr/>
      <dgm:t>
        <a:bodyPr/>
        <a:lstStyle/>
        <a:p>
          <a:endParaRPr lang="pl-PL"/>
        </a:p>
      </dgm:t>
    </dgm:pt>
    <dgm:pt modelId="{52D908FB-DCC5-4903-BBA1-F5D70EFC0F53}" type="sibTrans" cxnId="{4F4BA8F6-FF8F-4154-80DD-31BC01C313FB}">
      <dgm:prSet/>
      <dgm:spPr/>
      <dgm:t>
        <a:bodyPr/>
        <a:lstStyle/>
        <a:p>
          <a:endParaRPr lang="pl-PL"/>
        </a:p>
      </dgm:t>
    </dgm:pt>
    <dgm:pt modelId="{410FA8EE-4CDC-436F-AB4E-65D09D5C1377}">
      <dgm:prSet/>
      <dgm:spPr/>
      <dgm:t>
        <a:bodyPr/>
        <a:lstStyle/>
        <a:p>
          <a:r>
            <a:rPr lang="pl-PL" dirty="0"/>
            <a:t>3-year </a:t>
          </a:r>
          <a:r>
            <a:rPr lang="pl-PL" b="1" dirty="0" err="1"/>
            <a:t>stage</a:t>
          </a:r>
          <a:r>
            <a:rPr lang="pl-PL" b="1" dirty="0"/>
            <a:t> I </a:t>
          </a:r>
          <a:r>
            <a:rPr lang="pl-PL" b="1" dirty="0" err="1"/>
            <a:t>sectoral</a:t>
          </a:r>
          <a:r>
            <a:rPr lang="pl-PL" b="1" dirty="0"/>
            <a:t> </a:t>
          </a:r>
          <a:r>
            <a:rPr lang="pl-PL" b="1" dirty="0" err="1"/>
            <a:t>vocational</a:t>
          </a:r>
          <a:r>
            <a:rPr lang="pl-PL" b="1" dirty="0"/>
            <a:t> </a:t>
          </a:r>
          <a:r>
            <a:rPr lang="pl-PL" b="1" dirty="0" err="1"/>
            <a:t>schools</a:t>
          </a:r>
          <a:r>
            <a:rPr lang="pl-PL" dirty="0"/>
            <a:t>  (15-18</a:t>
          </a:r>
          <a:r>
            <a:rPr lang="pl-PL" dirty="0" smtClean="0"/>
            <a:t>)</a:t>
          </a:r>
        </a:p>
        <a:p>
          <a:r>
            <a:rPr lang="pl-PL" dirty="0" smtClean="0"/>
            <a:t>2-year </a:t>
          </a:r>
          <a:r>
            <a:rPr lang="pl-PL" b="1" dirty="0" err="1" smtClean="0"/>
            <a:t>stage</a:t>
          </a:r>
          <a:r>
            <a:rPr lang="pl-PL" b="1" dirty="0" smtClean="0"/>
            <a:t> II </a:t>
          </a:r>
          <a:r>
            <a:rPr lang="pl-PL" b="1" dirty="0" err="1" smtClean="0"/>
            <a:t>sectoral</a:t>
          </a:r>
          <a:r>
            <a:rPr lang="pl-PL" b="1" dirty="0" smtClean="0"/>
            <a:t> </a:t>
          </a:r>
          <a:r>
            <a:rPr lang="pl-PL" b="1" dirty="0" err="1" smtClean="0"/>
            <a:t>vocational</a:t>
          </a:r>
          <a:r>
            <a:rPr lang="pl-PL" b="1" dirty="0" smtClean="0"/>
            <a:t> </a:t>
          </a:r>
          <a:r>
            <a:rPr lang="pl-PL" b="1" dirty="0" err="1" smtClean="0"/>
            <a:t>schools</a:t>
          </a:r>
          <a:r>
            <a:rPr lang="pl-PL" dirty="0" smtClean="0"/>
            <a:t> </a:t>
          </a:r>
          <a:endParaRPr lang="pl-PL" dirty="0"/>
        </a:p>
      </dgm:t>
    </dgm:pt>
    <dgm:pt modelId="{1C580695-B7D3-497D-924A-6A6A7D2E5E1F}" type="parTrans" cxnId="{EEA22579-FC05-4658-A33F-5CECF228BFF9}">
      <dgm:prSet/>
      <dgm:spPr/>
      <dgm:t>
        <a:bodyPr/>
        <a:lstStyle/>
        <a:p>
          <a:endParaRPr lang="pl-PL"/>
        </a:p>
      </dgm:t>
    </dgm:pt>
    <dgm:pt modelId="{5DE03A1A-D8BE-4F46-B95C-9B9A52870B69}" type="sibTrans" cxnId="{EEA22579-FC05-4658-A33F-5CECF228BFF9}">
      <dgm:prSet/>
      <dgm:spPr/>
      <dgm:t>
        <a:bodyPr/>
        <a:lstStyle/>
        <a:p>
          <a:endParaRPr lang="pl-PL"/>
        </a:p>
      </dgm:t>
    </dgm:pt>
    <dgm:pt modelId="{E029FACA-EE15-43DA-8E2C-FD8FFD321180}" type="pres">
      <dgm:prSet presAssocID="{C999950E-9BDD-41C7-870C-56990407946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EA6E6914-7611-4CB8-B6BA-3A7578784BCD}" type="pres">
      <dgm:prSet presAssocID="{D504BA1C-E9A8-4ED2-8E50-F2322FB6F791}" presName="hierRoot1" presStyleCnt="0">
        <dgm:presLayoutVars>
          <dgm:hierBranch val="init"/>
        </dgm:presLayoutVars>
      </dgm:prSet>
      <dgm:spPr/>
    </dgm:pt>
    <dgm:pt modelId="{427D83F1-392E-4854-8E5C-A67DC1A8B0DC}" type="pres">
      <dgm:prSet presAssocID="{D504BA1C-E9A8-4ED2-8E50-F2322FB6F791}" presName="rootComposite1" presStyleCnt="0"/>
      <dgm:spPr/>
    </dgm:pt>
    <dgm:pt modelId="{5D272B27-8004-42AB-8C2B-7E3D3F5F1BFB}" type="pres">
      <dgm:prSet presAssocID="{D504BA1C-E9A8-4ED2-8E50-F2322FB6F791}" presName="rootText1" presStyleLbl="node0" presStyleIdx="0" presStyleCnt="1" custScaleY="178191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47A1F08C-975D-485C-ABE9-7DA93988F3D2}" type="pres">
      <dgm:prSet presAssocID="{D504BA1C-E9A8-4ED2-8E50-F2322FB6F791}" presName="rootConnector1" presStyleLbl="node1" presStyleIdx="0" presStyleCnt="0"/>
      <dgm:spPr/>
      <dgm:t>
        <a:bodyPr/>
        <a:lstStyle/>
        <a:p>
          <a:endParaRPr lang="pl-PL"/>
        </a:p>
      </dgm:t>
    </dgm:pt>
    <dgm:pt modelId="{A97A27E9-B622-4F15-95E5-8BF456122778}" type="pres">
      <dgm:prSet presAssocID="{D504BA1C-E9A8-4ED2-8E50-F2322FB6F791}" presName="hierChild2" presStyleCnt="0"/>
      <dgm:spPr/>
    </dgm:pt>
    <dgm:pt modelId="{E6C735A6-D4F3-4A20-B119-FE5871F142AA}" type="pres">
      <dgm:prSet presAssocID="{DB2FBB55-9FF0-40FE-A04B-665CC7F157D6}" presName="Name37" presStyleLbl="parChTrans1D2" presStyleIdx="0" presStyleCnt="4"/>
      <dgm:spPr/>
      <dgm:t>
        <a:bodyPr/>
        <a:lstStyle/>
        <a:p>
          <a:endParaRPr lang="pl-PL"/>
        </a:p>
      </dgm:t>
    </dgm:pt>
    <dgm:pt modelId="{981FCB36-700F-49AF-816B-BE30E80E3165}" type="pres">
      <dgm:prSet presAssocID="{BD531CAC-6A09-4DE1-AF6F-D8B2FFD1FD25}" presName="hierRoot2" presStyleCnt="0">
        <dgm:presLayoutVars>
          <dgm:hierBranch val="init"/>
        </dgm:presLayoutVars>
      </dgm:prSet>
      <dgm:spPr/>
    </dgm:pt>
    <dgm:pt modelId="{2D9A7CB2-EC33-4DC4-8A62-795003D46D13}" type="pres">
      <dgm:prSet presAssocID="{BD531CAC-6A09-4DE1-AF6F-D8B2FFD1FD25}" presName="rootComposite" presStyleCnt="0"/>
      <dgm:spPr/>
    </dgm:pt>
    <dgm:pt modelId="{03C70C8D-00A0-4B35-95FC-8C1E800038E7}" type="pres">
      <dgm:prSet presAssocID="{BD531CAC-6A09-4DE1-AF6F-D8B2FFD1FD25}" presName="rootText" presStyleLbl="node2" presStyleIdx="0" presStyleCnt="3" custLinFactNeighborX="-32125" custLinFactNeighborY="5938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28329328-7122-4695-9D64-4AC0E50B854B}" type="pres">
      <dgm:prSet presAssocID="{BD531CAC-6A09-4DE1-AF6F-D8B2FFD1FD25}" presName="rootConnector" presStyleLbl="node2" presStyleIdx="0" presStyleCnt="3"/>
      <dgm:spPr/>
      <dgm:t>
        <a:bodyPr/>
        <a:lstStyle/>
        <a:p>
          <a:endParaRPr lang="pl-PL"/>
        </a:p>
      </dgm:t>
    </dgm:pt>
    <dgm:pt modelId="{BCF8B4C1-5E5F-4A63-9F92-32C4EF24C327}" type="pres">
      <dgm:prSet presAssocID="{BD531CAC-6A09-4DE1-AF6F-D8B2FFD1FD25}" presName="hierChild4" presStyleCnt="0"/>
      <dgm:spPr/>
    </dgm:pt>
    <dgm:pt modelId="{3619A95B-A7E7-4D22-B7E5-E2A949A4AF8B}" type="pres">
      <dgm:prSet presAssocID="{BD531CAC-6A09-4DE1-AF6F-D8B2FFD1FD25}" presName="hierChild5" presStyleCnt="0"/>
      <dgm:spPr/>
    </dgm:pt>
    <dgm:pt modelId="{372FF8DE-B14C-4B42-835F-FC5485C14CBC}" type="pres">
      <dgm:prSet presAssocID="{3826F761-2CD6-45CE-8783-E92667E91FEF}" presName="Name37" presStyleLbl="parChTrans1D2" presStyleIdx="1" presStyleCnt="4"/>
      <dgm:spPr/>
      <dgm:t>
        <a:bodyPr/>
        <a:lstStyle/>
        <a:p>
          <a:endParaRPr lang="pl-PL"/>
        </a:p>
      </dgm:t>
    </dgm:pt>
    <dgm:pt modelId="{47AB31DF-6B9B-487C-B9EA-14E593257343}" type="pres">
      <dgm:prSet presAssocID="{00DE8556-7E93-4B62-96D2-4E151B55A791}" presName="hierRoot2" presStyleCnt="0">
        <dgm:presLayoutVars>
          <dgm:hierBranch val="init"/>
        </dgm:presLayoutVars>
      </dgm:prSet>
      <dgm:spPr/>
    </dgm:pt>
    <dgm:pt modelId="{9F5CD493-121A-4E6E-AF63-C0BD97C02A8E}" type="pres">
      <dgm:prSet presAssocID="{00DE8556-7E93-4B62-96D2-4E151B55A791}" presName="rootComposite" presStyleCnt="0"/>
      <dgm:spPr/>
    </dgm:pt>
    <dgm:pt modelId="{06407D34-B915-49F5-A4D7-F53C44AD9B8E}" type="pres">
      <dgm:prSet presAssocID="{00DE8556-7E93-4B62-96D2-4E151B55A791}" presName="rootText" presStyleLbl="node2" presStyleIdx="1" presStyleCnt="3" custLinFactNeighborY="50621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49AA2D13-E3A7-45FF-ACD9-739424989B44}" type="pres">
      <dgm:prSet presAssocID="{00DE8556-7E93-4B62-96D2-4E151B55A791}" presName="rootConnector" presStyleLbl="node2" presStyleIdx="1" presStyleCnt="3"/>
      <dgm:spPr/>
      <dgm:t>
        <a:bodyPr/>
        <a:lstStyle/>
        <a:p>
          <a:endParaRPr lang="pl-PL"/>
        </a:p>
      </dgm:t>
    </dgm:pt>
    <dgm:pt modelId="{9ADE2187-44AE-4605-94EE-4347D7FE4D65}" type="pres">
      <dgm:prSet presAssocID="{00DE8556-7E93-4B62-96D2-4E151B55A791}" presName="hierChild4" presStyleCnt="0"/>
      <dgm:spPr/>
    </dgm:pt>
    <dgm:pt modelId="{A65A83A4-38DF-47E4-BA34-EA5AADBF8DF7}" type="pres">
      <dgm:prSet presAssocID="{00DE8556-7E93-4B62-96D2-4E151B55A791}" presName="hierChild5" presStyleCnt="0"/>
      <dgm:spPr/>
    </dgm:pt>
    <dgm:pt modelId="{53461027-B623-4F13-817D-32151F11C7F0}" type="pres">
      <dgm:prSet presAssocID="{1C580695-B7D3-497D-924A-6A6A7D2E5E1F}" presName="Name37" presStyleLbl="parChTrans1D2" presStyleIdx="2" presStyleCnt="4"/>
      <dgm:spPr/>
      <dgm:t>
        <a:bodyPr/>
        <a:lstStyle/>
        <a:p>
          <a:endParaRPr lang="pl-PL"/>
        </a:p>
      </dgm:t>
    </dgm:pt>
    <dgm:pt modelId="{402EE9D0-66AC-4C17-8A1B-CA79D703E652}" type="pres">
      <dgm:prSet presAssocID="{410FA8EE-4CDC-436F-AB4E-65D09D5C1377}" presName="hierRoot2" presStyleCnt="0">
        <dgm:presLayoutVars>
          <dgm:hierBranch val="init"/>
        </dgm:presLayoutVars>
      </dgm:prSet>
      <dgm:spPr/>
    </dgm:pt>
    <dgm:pt modelId="{5E466FB3-2375-408D-934B-669A853597F1}" type="pres">
      <dgm:prSet presAssocID="{410FA8EE-4CDC-436F-AB4E-65D09D5C1377}" presName="rootComposite" presStyleCnt="0"/>
      <dgm:spPr/>
    </dgm:pt>
    <dgm:pt modelId="{4B4B4653-65E9-45D9-950F-1290F2386313}" type="pres">
      <dgm:prSet presAssocID="{410FA8EE-4CDC-436F-AB4E-65D09D5C1377}" presName="rootText" presStyleLbl="node2" presStyleIdx="2" presStyleCnt="3" custScaleX="160493" custScaleY="214753" custLinFactNeighborY="-2938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E814EA24-C197-4403-8AFF-9196A087A91B}" type="pres">
      <dgm:prSet presAssocID="{410FA8EE-4CDC-436F-AB4E-65D09D5C1377}" presName="rootConnector" presStyleLbl="node2" presStyleIdx="2" presStyleCnt="3"/>
      <dgm:spPr/>
      <dgm:t>
        <a:bodyPr/>
        <a:lstStyle/>
        <a:p>
          <a:endParaRPr lang="pl-PL"/>
        </a:p>
      </dgm:t>
    </dgm:pt>
    <dgm:pt modelId="{1BAC2B40-5EE1-464B-8947-E22C45EA377A}" type="pres">
      <dgm:prSet presAssocID="{410FA8EE-4CDC-436F-AB4E-65D09D5C1377}" presName="hierChild4" presStyleCnt="0"/>
      <dgm:spPr/>
    </dgm:pt>
    <dgm:pt modelId="{8B5A53F5-A600-4082-B182-D53F61F2621A}" type="pres">
      <dgm:prSet presAssocID="{410FA8EE-4CDC-436F-AB4E-65D09D5C1377}" presName="hierChild5" presStyleCnt="0"/>
      <dgm:spPr/>
    </dgm:pt>
    <dgm:pt modelId="{4948F754-383A-41D1-A524-13F3A5850764}" type="pres">
      <dgm:prSet presAssocID="{D504BA1C-E9A8-4ED2-8E50-F2322FB6F791}" presName="hierChild3" presStyleCnt="0"/>
      <dgm:spPr/>
    </dgm:pt>
    <dgm:pt modelId="{1CDAE57B-EB0D-414B-8BD9-BF0EE61ADFB0}" type="pres">
      <dgm:prSet presAssocID="{825F5948-C78C-4B78-99C1-B2F5408F3013}" presName="Name111" presStyleLbl="parChTrans1D2" presStyleIdx="3" presStyleCnt="4"/>
      <dgm:spPr/>
      <dgm:t>
        <a:bodyPr/>
        <a:lstStyle/>
        <a:p>
          <a:endParaRPr lang="pl-PL"/>
        </a:p>
      </dgm:t>
    </dgm:pt>
    <dgm:pt modelId="{69E41A6A-540F-42DB-A2D1-2578F40392EF}" type="pres">
      <dgm:prSet presAssocID="{2FB9917A-8120-4876-AD1A-FB728F3D4869}" presName="hierRoot3" presStyleCnt="0">
        <dgm:presLayoutVars>
          <dgm:hierBranch val="init"/>
        </dgm:presLayoutVars>
      </dgm:prSet>
      <dgm:spPr/>
    </dgm:pt>
    <dgm:pt modelId="{F673F85D-EF42-41CD-B8A5-5F255AD424A2}" type="pres">
      <dgm:prSet presAssocID="{2FB9917A-8120-4876-AD1A-FB728F3D4869}" presName="rootComposite3" presStyleCnt="0"/>
      <dgm:spPr/>
    </dgm:pt>
    <dgm:pt modelId="{BE6B320D-2226-4365-B022-FC696D2E2D1A}" type="pres">
      <dgm:prSet presAssocID="{2FB9917A-8120-4876-AD1A-FB728F3D4869}" presName="rootText3" presStyleLbl="asst1" presStyleIdx="0" presStyleCnt="1" custScaleX="218350" custScaleY="158246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96AB2B38-1C25-4A9B-9B0B-8740DCE4028E}" type="pres">
      <dgm:prSet presAssocID="{2FB9917A-8120-4876-AD1A-FB728F3D4869}" presName="rootConnector3" presStyleLbl="asst1" presStyleIdx="0" presStyleCnt="1"/>
      <dgm:spPr/>
      <dgm:t>
        <a:bodyPr/>
        <a:lstStyle/>
        <a:p>
          <a:endParaRPr lang="pl-PL"/>
        </a:p>
      </dgm:t>
    </dgm:pt>
    <dgm:pt modelId="{AB998831-BDDB-4779-A93A-1C7B4E78F177}" type="pres">
      <dgm:prSet presAssocID="{2FB9917A-8120-4876-AD1A-FB728F3D4869}" presName="hierChild6" presStyleCnt="0"/>
      <dgm:spPr/>
    </dgm:pt>
    <dgm:pt modelId="{BE3E8D19-7D97-44B1-A41A-F31571EF81E7}" type="pres">
      <dgm:prSet presAssocID="{2FB9917A-8120-4876-AD1A-FB728F3D4869}" presName="hierChild7" presStyleCnt="0"/>
      <dgm:spPr/>
    </dgm:pt>
  </dgm:ptLst>
  <dgm:cxnLst>
    <dgm:cxn modelId="{D842C8BB-D7BC-4BB5-B78C-DFCCAB263885}" type="presOf" srcId="{00DE8556-7E93-4B62-96D2-4E151B55A791}" destId="{49AA2D13-E3A7-45FF-ACD9-739424989B44}" srcOrd="1" destOrd="0" presId="urn:microsoft.com/office/officeart/2005/8/layout/orgChart1"/>
    <dgm:cxn modelId="{3904FEAD-D65B-4146-86FE-52D40F8F7663}" srcId="{C999950E-9BDD-41C7-870C-569904079468}" destId="{D504BA1C-E9A8-4ED2-8E50-F2322FB6F791}" srcOrd="0" destOrd="0" parTransId="{814083EF-DFB0-4040-A1AC-6A753A9EE946}" sibTransId="{6DCF7711-0DBA-438C-9252-F765DEB8C0FB}"/>
    <dgm:cxn modelId="{84059B4E-0801-46E8-B7F5-E4A9385AB709}" type="presOf" srcId="{D504BA1C-E9A8-4ED2-8E50-F2322FB6F791}" destId="{47A1F08C-975D-485C-ABE9-7DA93988F3D2}" srcOrd="1" destOrd="0" presId="urn:microsoft.com/office/officeart/2005/8/layout/orgChart1"/>
    <dgm:cxn modelId="{9D5135E9-66D4-4523-B500-BB704EBA3DFA}" type="presOf" srcId="{3826F761-2CD6-45CE-8783-E92667E91FEF}" destId="{372FF8DE-B14C-4B42-835F-FC5485C14CBC}" srcOrd="0" destOrd="0" presId="urn:microsoft.com/office/officeart/2005/8/layout/orgChart1"/>
    <dgm:cxn modelId="{A8EE49B6-FBA8-468B-8C09-5BE0C8F851A3}" type="presOf" srcId="{410FA8EE-4CDC-436F-AB4E-65D09D5C1377}" destId="{4B4B4653-65E9-45D9-950F-1290F2386313}" srcOrd="0" destOrd="0" presId="urn:microsoft.com/office/officeart/2005/8/layout/orgChart1"/>
    <dgm:cxn modelId="{D760E88F-56EC-429A-A879-1C474214C735}" type="presOf" srcId="{410FA8EE-4CDC-436F-AB4E-65D09D5C1377}" destId="{E814EA24-C197-4403-8AFF-9196A087A91B}" srcOrd="1" destOrd="0" presId="urn:microsoft.com/office/officeart/2005/8/layout/orgChart1"/>
    <dgm:cxn modelId="{26BC72EB-182F-4BDD-B98F-0BF71A5CF843}" type="presOf" srcId="{825F5948-C78C-4B78-99C1-B2F5408F3013}" destId="{1CDAE57B-EB0D-414B-8BD9-BF0EE61ADFB0}" srcOrd="0" destOrd="0" presId="urn:microsoft.com/office/officeart/2005/8/layout/orgChart1"/>
    <dgm:cxn modelId="{0A9E8D97-B120-4982-ADF8-877562FEC7D2}" type="presOf" srcId="{2FB9917A-8120-4876-AD1A-FB728F3D4869}" destId="{BE6B320D-2226-4365-B022-FC696D2E2D1A}" srcOrd="0" destOrd="0" presId="urn:microsoft.com/office/officeart/2005/8/layout/orgChart1"/>
    <dgm:cxn modelId="{EEA22579-FC05-4658-A33F-5CECF228BFF9}" srcId="{D504BA1C-E9A8-4ED2-8E50-F2322FB6F791}" destId="{410FA8EE-4CDC-436F-AB4E-65D09D5C1377}" srcOrd="3" destOrd="0" parTransId="{1C580695-B7D3-497D-924A-6A6A7D2E5E1F}" sibTransId="{5DE03A1A-D8BE-4F46-B95C-9B9A52870B69}"/>
    <dgm:cxn modelId="{0DF8D2DF-21D9-4FE2-8B70-F15CA6A87D8D}" type="presOf" srcId="{C999950E-9BDD-41C7-870C-569904079468}" destId="{E029FACA-EE15-43DA-8E2C-FD8FFD321180}" srcOrd="0" destOrd="0" presId="urn:microsoft.com/office/officeart/2005/8/layout/orgChart1"/>
    <dgm:cxn modelId="{D919C312-5216-477E-A7EB-A7B8B95CD36A}" type="presOf" srcId="{D504BA1C-E9A8-4ED2-8E50-F2322FB6F791}" destId="{5D272B27-8004-42AB-8C2B-7E3D3F5F1BFB}" srcOrd="0" destOrd="0" presId="urn:microsoft.com/office/officeart/2005/8/layout/orgChart1"/>
    <dgm:cxn modelId="{6B4A9778-F9F3-43A5-8607-123AFEC5E02D}" type="presOf" srcId="{2FB9917A-8120-4876-AD1A-FB728F3D4869}" destId="{96AB2B38-1C25-4A9B-9B0B-8740DCE4028E}" srcOrd="1" destOrd="0" presId="urn:microsoft.com/office/officeart/2005/8/layout/orgChart1"/>
    <dgm:cxn modelId="{E061A4A5-31BF-43D1-89AF-8553176A1047}" type="presOf" srcId="{DB2FBB55-9FF0-40FE-A04B-665CC7F157D6}" destId="{E6C735A6-D4F3-4A20-B119-FE5871F142AA}" srcOrd="0" destOrd="0" presId="urn:microsoft.com/office/officeart/2005/8/layout/orgChart1"/>
    <dgm:cxn modelId="{CF309F5E-9E30-49EF-9E29-C10AF9142F36}" type="presOf" srcId="{00DE8556-7E93-4B62-96D2-4E151B55A791}" destId="{06407D34-B915-49F5-A4D7-F53C44AD9B8E}" srcOrd="0" destOrd="0" presId="urn:microsoft.com/office/officeart/2005/8/layout/orgChart1"/>
    <dgm:cxn modelId="{AAEC7008-1A31-48D7-818E-498D992C363D}" type="presOf" srcId="{1C580695-B7D3-497D-924A-6A6A7D2E5E1F}" destId="{53461027-B623-4F13-817D-32151F11C7F0}" srcOrd="0" destOrd="0" presId="urn:microsoft.com/office/officeart/2005/8/layout/orgChart1"/>
    <dgm:cxn modelId="{7F3E2003-361A-49A8-AEC5-5E2E6C014D28}" type="presOf" srcId="{BD531CAC-6A09-4DE1-AF6F-D8B2FFD1FD25}" destId="{03C70C8D-00A0-4B35-95FC-8C1E800038E7}" srcOrd="0" destOrd="0" presId="urn:microsoft.com/office/officeart/2005/8/layout/orgChart1"/>
    <dgm:cxn modelId="{E0F71886-AF7A-4C32-9B73-F636CDAB91E3}" srcId="{D504BA1C-E9A8-4ED2-8E50-F2322FB6F791}" destId="{2FB9917A-8120-4876-AD1A-FB728F3D4869}" srcOrd="0" destOrd="0" parTransId="{825F5948-C78C-4B78-99C1-B2F5408F3013}" sibTransId="{6712C01D-3A44-4D44-ABE8-04580D9412B0}"/>
    <dgm:cxn modelId="{4F4BA8F6-FF8F-4154-80DD-31BC01C313FB}" srcId="{D504BA1C-E9A8-4ED2-8E50-F2322FB6F791}" destId="{00DE8556-7E93-4B62-96D2-4E151B55A791}" srcOrd="2" destOrd="0" parTransId="{3826F761-2CD6-45CE-8783-E92667E91FEF}" sibTransId="{52D908FB-DCC5-4903-BBA1-F5D70EFC0F53}"/>
    <dgm:cxn modelId="{982DEC45-8E28-4BEE-AD23-B4D0021FF8BA}" srcId="{D504BA1C-E9A8-4ED2-8E50-F2322FB6F791}" destId="{BD531CAC-6A09-4DE1-AF6F-D8B2FFD1FD25}" srcOrd="1" destOrd="0" parTransId="{DB2FBB55-9FF0-40FE-A04B-665CC7F157D6}" sibTransId="{CE7D4545-E2F3-4293-AE78-6CCDD970EB4E}"/>
    <dgm:cxn modelId="{82B868D7-3A0A-4772-96E3-541D04BFD196}" type="presOf" srcId="{BD531CAC-6A09-4DE1-AF6F-D8B2FFD1FD25}" destId="{28329328-7122-4695-9D64-4AC0E50B854B}" srcOrd="1" destOrd="0" presId="urn:microsoft.com/office/officeart/2005/8/layout/orgChart1"/>
    <dgm:cxn modelId="{24558EE3-0B4D-4F85-B628-8640F1C189A0}" type="presParOf" srcId="{E029FACA-EE15-43DA-8E2C-FD8FFD321180}" destId="{EA6E6914-7611-4CB8-B6BA-3A7578784BCD}" srcOrd="0" destOrd="0" presId="urn:microsoft.com/office/officeart/2005/8/layout/orgChart1"/>
    <dgm:cxn modelId="{B0D6744F-E35C-415B-B8BB-5387E669BE43}" type="presParOf" srcId="{EA6E6914-7611-4CB8-B6BA-3A7578784BCD}" destId="{427D83F1-392E-4854-8E5C-A67DC1A8B0DC}" srcOrd="0" destOrd="0" presId="urn:microsoft.com/office/officeart/2005/8/layout/orgChart1"/>
    <dgm:cxn modelId="{6D64284A-5B5E-439C-8CE1-E7BCED42F9B3}" type="presParOf" srcId="{427D83F1-392E-4854-8E5C-A67DC1A8B0DC}" destId="{5D272B27-8004-42AB-8C2B-7E3D3F5F1BFB}" srcOrd="0" destOrd="0" presId="urn:microsoft.com/office/officeart/2005/8/layout/orgChart1"/>
    <dgm:cxn modelId="{E42D85B7-6375-4DDD-A9F7-04B9788D0E32}" type="presParOf" srcId="{427D83F1-392E-4854-8E5C-A67DC1A8B0DC}" destId="{47A1F08C-975D-485C-ABE9-7DA93988F3D2}" srcOrd="1" destOrd="0" presId="urn:microsoft.com/office/officeart/2005/8/layout/orgChart1"/>
    <dgm:cxn modelId="{83F6FA1D-E3E3-4D2F-AB60-FD4BA60BD20F}" type="presParOf" srcId="{EA6E6914-7611-4CB8-B6BA-3A7578784BCD}" destId="{A97A27E9-B622-4F15-95E5-8BF456122778}" srcOrd="1" destOrd="0" presId="urn:microsoft.com/office/officeart/2005/8/layout/orgChart1"/>
    <dgm:cxn modelId="{C9569F0C-7ECA-47D9-B665-02177DC4C81F}" type="presParOf" srcId="{A97A27E9-B622-4F15-95E5-8BF456122778}" destId="{E6C735A6-D4F3-4A20-B119-FE5871F142AA}" srcOrd="0" destOrd="0" presId="urn:microsoft.com/office/officeart/2005/8/layout/orgChart1"/>
    <dgm:cxn modelId="{F52565E5-C9DE-4091-AD96-67BD7FA2A298}" type="presParOf" srcId="{A97A27E9-B622-4F15-95E5-8BF456122778}" destId="{981FCB36-700F-49AF-816B-BE30E80E3165}" srcOrd="1" destOrd="0" presId="urn:microsoft.com/office/officeart/2005/8/layout/orgChart1"/>
    <dgm:cxn modelId="{3E058CBF-40D9-4E7E-AFE3-F458A2F83E2F}" type="presParOf" srcId="{981FCB36-700F-49AF-816B-BE30E80E3165}" destId="{2D9A7CB2-EC33-4DC4-8A62-795003D46D13}" srcOrd="0" destOrd="0" presId="urn:microsoft.com/office/officeart/2005/8/layout/orgChart1"/>
    <dgm:cxn modelId="{A03658CE-FF45-4EB6-A241-6CF050D77A6C}" type="presParOf" srcId="{2D9A7CB2-EC33-4DC4-8A62-795003D46D13}" destId="{03C70C8D-00A0-4B35-95FC-8C1E800038E7}" srcOrd="0" destOrd="0" presId="urn:microsoft.com/office/officeart/2005/8/layout/orgChart1"/>
    <dgm:cxn modelId="{FD4D6B15-21DD-498F-B400-B674E031617F}" type="presParOf" srcId="{2D9A7CB2-EC33-4DC4-8A62-795003D46D13}" destId="{28329328-7122-4695-9D64-4AC0E50B854B}" srcOrd="1" destOrd="0" presId="urn:microsoft.com/office/officeart/2005/8/layout/orgChart1"/>
    <dgm:cxn modelId="{B9A569B7-F635-46BD-AC64-09E3C5A9EE3C}" type="presParOf" srcId="{981FCB36-700F-49AF-816B-BE30E80E3165}" destId="{BCF8B4C1-5E5F-4A63-9F92-32C4EF24C327}" srcOrd="1" destOrd="0" presId="urn:microsoft.com/office/officeart/2005/8/layout/orgChart1"/>
    <dgm:cxn modelId="{7E1B4BD5-7EE2-4886-9394-601B85AE9906}" type="presParOf" srcId="{981FCB36-700F-49AF-816B-BE30E80E3165}" destId="{3619A95B-A7E7-4D22-B7E5-E2A949A4AF8B}" srcOrd="2" destOrd="0" presId="urn:microsoft.com/office/officeart/2005/8/layout/orgChart1"/>
    <dgm:cxn modelId="{B498312B-8EA7-4B6F-B1B8-7CCAB69FF18E}" type="presParOf" srcId="{A97A27E9-B622-4F15-95E5-8BF456122778}" destId="{372FF8DE-B14C-4B42-835F-FC5485C14CBC}" srcOrd="2" destOrd="0" presId="urn:microsoft.com/office/officeart/2005/8/layout/orgChart1"/>
    <dgm:cxn modelId="{9C9819B7-9D38-4D0E-909B-B7D62362C8E8}" type="presParOf" srcId="{A97A27E9-B622-4F15-95E5-8BF456122778}" destId="{47AB31DF-6B9B-487C-B9EA-14E593257343}" srcOrd="3" destOrd="0" presId="urn:microsoft.com/office/officeart/2005/8/layout/orgChart1"/>
    <dgm:cxn modelId="{493AEBB5-760A-41B4-958B-7CE59E3F98B2}" type="presParOf" srcId="{47AB31DF-6B9B-487C-B9EA-14E593257343}" destId="{9F5CD493-121A-4E6E-AF63-C0BD97C02A8E}" srcOrd="0" destOrd="0" presId="urn:microsoft.com/office/officeart/2005/8/layout/orgChart1"/>
    <dgm:cxn modelId="{3C7FA32E-E9DE-4BD5-8D6C-F66D1BBC0747}" type="presParOf" srcId="{9F5CD493-121A-4E6E-AF63-C0BD97C02A8E}" destId="{06407D34-B915-49F5-A4D7-F53C44AD9B8E}" srcOrd="0" destOrd="0" presId="urn:microsoft.com/office/officeart/2005/8/layout/orgChart1"/>
    <dgm:cxn modelId="{7183D89D-631C-4097-B217-D7303D016379}" type="presParOf" srcId="{9F5CD493-121A-4E6E-AF63-C0BD97C02A8E}" destId="{49AA2D13-E3A7-45FF-ACD9-739424989B44}" srcOrd="1" destOrd="0" presId="urn:microsoft.com/office/officeart/2005/8/layout/orgChart1"/>
    <dgm:cxn modelId="{FC566AE6-3673-45F9-9D15-F116669F0F8E}" type="presParOf" srcId="{47AB31DF-6B9B-487C-B9EA-14E593257343}" destId="{9ADE2187-44AE-4605-94EE-4347D7FE4D65}" srcOrd="1" destOrd="0" presId="urn:microsoft.com/office/officeart/2005/8/layout/orgChart1"/>
    <dgm:cxn modelId="{F223D0A4-1954-4665-AA82-5BF7BC7ADA16}" type="presParOf" srcId="{47AB31DF-6B9B-487C-B9EA-14E593257343}" destId="{A65A83A4-38DF-47E4-BA34-EA5AADBF8DF7}" srcOrd="2" destOrd="0" presId="urn:microsoft.com/office/officeart/2005/8/layout/orgChart1"/>
    <dgm:cxn modelId="{8749E599-2873-4DC5-A721-9536C421E5D9}" type="presParOf" srcId="{A97A27E9-B622-4F15-95E5-8BF456122778}" destId="{53461027-B623-4F13-817D-32151F11C7F0}" srcOrd="4" destOrd="0" presId="urn:microsoft.com/office/officeart/2005/8/layout/orgChart1"/>
    <dgm:cxn modelId="{F9111026-0D7F-497C-A2B7-4C893FF27D79}" type="presParOf" srcId="{A97A27E9-B622-4F15-95E5-8BF456122778}" destId="{402EE9D0-66AC-4C17-8A1B-CA79D703E652}" srcOrd="5" destOrd="0" presId="urn:microsoft.com/office/officeart/2005/8/layout/orgChart1"/>
    <dgm:cxn modelId="{195E1BF4-9C9A-4F8D-8B65-917B1B45E8C5}" type="presParOf" srcId="{402EE9D0-66AC-4C17-8A1B-CA79D703E652}" destId="{5E466FB3-2375-408D-934B-669A853597F1}" srcOrd="0" destOrd="0" presId="urn:microsoft.com/office/officeart/2005/8/layout/orgChart1"/>
    <dgm:cxn modelId="{850631D0-9135-47C6-BE1B-6E850629E7E3}" type="presParOf" srcId="{5E466FB3-2375-408D-934B-669A853597F1}" destId="{4B4B4653-65E9-45D9-950F-1290F2386313}" srcOrd="0" destOrd="0" presId="urn:microsoft.com/office/officeart/2005/8/layout/orgChart1"/>
    <dgm:cxn modelId="{981B55DF-0890-41A5-B750-9CFC436C9587}" type="presParOf" srcId="{5E466FB3-2375-408D-934B-669A853597F1}" destId="{E814EA24-C197-4403-8AFF-9196A087A91B}" srcOrd="1" destOrd="0" presId="urn:microsoft.com/office/officeart/2005/8/layout/orgChart1"/>
    <dgm:cxn modelId="{BA850ACF-3FED-4F57-A1A6-EE5793332812}" type="presParOf" srcId="{402EE9D0-66AC-4C17-8A1B-CA79D703E652}" destId="{1BAC2B40-5EE1-464B-8947-E22C45EA377A}" srcOrd="1" destOrd="0" presId="urn:microsoft.com/office/officeart/2005/8/layout/orgChart1"/>
    <dgm:cxn modelId="{9F21F26C-81F0-44AD-A85E-FC67FF7CA7E7}" type="presParOf" srcId="{402EE9D0-66AC-4C17-8A1B-CA79D703E652}" destId="{8B5A53F5-A600-4082-B182-D53F61F2621A}" srcOrd="2" destOrd="0" presId="urn:microsoft.com/office/officeart/2005/8/layout/orgChart1"/>
    <dgm:cxn modelId="{BB16ACD3-5E78-4B50-8C9B-25DBB908FAD2}" type="presParOf" srcId="{EA6E6914-7611-4CB8-B6BA-3A7578784BCD}" destId="{4948F754-383A-41D1-A524-13F3A5850764}" srcOrd="2" destOrd="0" presId="urn:microsoft.com/office/officeart/2005/8/layout/orgChart1"/>
    <dgm:cxn modelId="{C32DCBF7-CD54-4A91-A63A-9C1CBEC93F93}" type="presParOf" srcId="{4948F754-383A-41D1-A524-13F3A5850764}" destId="{1CDAE57B-EB0D-414B-8BD9-BF0EE61ADFB0}" srcOrd="0" destOrd="0" presId="urn:microsoft.com/office/officeart/2005/8/layout/orgChart1"/>
    <dgm:cxn modelId="{2CA824EC-917A-4CF6-A645-F5D1257A2C04}" type="presParOf" srcId="{4948F754-383A-41D1-A524-13F3A5850764}" destId="{69E41A6A-540F-42DB-A2D1-2578F40392EF}" srcOrd="1" destOrd="0" presId="urn:microsoft.com/office/officeart/2005/8/layout/orgChart1"/>
    <dgm:cxn modelId="{569A4267-1EE4-47AC-8AE3-E09B18AF303A}" type="presParOf" srcId="{69E41A6A-540F-42DB-A2D1-2578F40392EF}" destId="{F673F85D-EF42-41CD-B8A5-5F255AD424A2}" srcOrd="0" destOrd="0" presId="urn:microsoft.com/office/officeart/2005/8/layout/orgChart1"/>
    <dgm:cxn modelId="{C045105C-7AD2-4B3A-B5B1-0E85B1898220}" type="presParOf" srcId="{F673F85D-EF42-41CD-B8A5-5F255AD424A2}" destId="{BE6B320D-2226-4365-B022-FC696D2E2D1A}" srcOrd="0" destOrd="0" presId="urn:microsoft.com/office/officeart/2005/8/layout/orgChart1"/>
    <dgm:cxn modelId="{1737F84F-F161-44B3-B122-11E9E68AA573}" type="presParOf" srcId="{F673F85D-EF42-41CD-B8A5-5F255AD424A2}" destId="{96AB2B38-1C25-4A9B-9B0B-8740DCE4028E}" srcOrd="1" destOrd="0" presId="urn:microsoft.com/office/officeart/2005/8/layout/orgChart1"/>
    <dgm:cxn modelId="{DF250D41-85F0-43CF-BF9F-D5AD24AD9A78}" type="presParOf" srcId="{69E41A6A-540F-42DB-A2D1-2578F40392EF}" destId="{AB998831-BDDB-4779-A93A-1C7B4E78F177}" srcOrd="1" destOrd="0" presId="urn:microsoft.com/office/officeart/2005/8/layout/orgChart1"/>
    <dgm:cxn modelId="{0DEAAF41-B761-4EFA-B876-1ACBE08FD373}" type="presParOf" srcId="{69E41A6A-540F-42DB-A2D1-2578F40392EF}" destId="{BE3E8D19-7D97-44B1-A41A-F31571EF81E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04A81C7-B704-456F-9E63-1D73D4DDE760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52E30B35-ECEA-470C-A4CF-F80679734418}">
      <dgm:prSet phldrT="[Tekst]"/>
      <dgm:spPr/>
      <dgm:t>
        <a:bodyPr/>
        <a:lstStyle/>
        <a:p>
          <a:r>
            <a:rPr lang="pl-PL" dirty="0" err="1" smtClean="0"/>
            <a:t>Primary</a:t>
          </a:r>
          <a:r>
            <a:rPr lang="pl-PL" dirty="0" smtClean="0"/>
            <a:t> School</a:t>
          </a:r>
          <a:endParaRPr lang="pl-PL" dirty="0"/>
        </a:p>
      </dgm:t>
    </dgm:pt>
    <dgm:pt modelId="{C3F16966-91B7-4529-A619-E9FE15EE26DD}" type="parTrans" cxnId="{612DA338-BCD6-42E1-A6BD-37FF398DC1BC}">
      <dgm:prSet/>
      <dgm:spPr/>
      <dgm:t>
        <a:bodyPr/>
        <a:lstStyle/>
        <a:p>
          <a:endParaRPr lang="pl-PL"/>
        </a:p>
      </dgm:t>
    </dgm:pt>
    <dgm:pt modelId="{DDE029FF-FA44-46CA-96A1-161E0394D7F2}" type="sibTrans" cxnId="{612DA338-BCD6-42E1-A6BD-37FF398DC1BC}">
      <dgm:prSet/>
      <dgm:spPr/>
      <dgm:t>
        <a:bodyPr/>
        <a:lstStyle/>
        <a:p>
          <a:endParaRPr lang="pl-PL"/>
        </a:p>
      </dgm:t>
    </dgm:pt>
    <dgm:pt modelId="{8D42F1E8-36E4-47B4-98A8-7C9F6EDCC13C}">
      <dgm:prSet phldrT="[Tekst]"/>
      <dgm:spPr/>
      <dgm:t>
        <a:bodyPr/>
        <a:lstStyle/>
        <a:p>
          <a:r>
            <a:rPr lang="pl-PL" dirty="0" smtClean="0"/>
            <a:t>Level I (</a:t>
          </a:r>
          <a:r>
            <a:rPr lang="pl-PL" dirty="0" err="1" smtClean="0"/>
            <a:t>classes</a:t>
          </a:r>
          <a:r>
            <a:rPr lang="pl-PL" dirty="0" smtClean="0"/>
            <a:t> 1-3)</a:t>
          </a:r>
          <a:endParaRPr lang="pl-PL" dirty="0"/>
        </a:p>
      </dgm:t>
    </dgm:pt>
    <dgm:pt modelId="{78135B8B-A211-43CB-8D83-EBB8735EB92A}" type="parTrans" cxnId="{C3D2E41C-8021-483E-A8E2-A3801BC58D9D}">
      <dgm:prSet/>
      <dgm:spPr/>
      <dgm:t>
        <a:bodyPr/>
        <a:lstStyle/>
        <a:p>
          <a:endParaRPr lang="pl-PL"/>
        </a:p>
      </dgm:t>
    </dgm:pt>
    <dgm:pt modelId="{593D509B-37A0-4482-A135-F8595178B4F8}" type="sibTrans" cxnId="{C3D2E41C-8021-483E-A8E2-A3801BC58D9D}">
      <dgm:prSet/>
      <dgm:spPr/>
      <dgm:t>
        <a:bodyPr/>
        <a:lstStyle/>
        <a:p>
          <a:endParaRPr lang="pl-PL"/>
        </a:p>
      </dgm:t>
    </dgm:pt>
    <dgm:pt modelId="{DFDD413B-AEE9-4668-A0B1-B6BBCED189C0}">
      <dgm:prSet phldrT="[Tekst]"/>
      <dgm:spPr/>
      <dgm:t>
        <a:bodyPr/>
        <a:lstStyle/>
        <a:p>
          <a:r>
            <a:rPr lang="pl-PL" dirty="0" smtClean="0"/>
            <a:t>Level II (</a:t>
          </a:r>
          <a:r>
            <a:rPr lang="pl-PL" dirty="0" err="1" smtClean="0"/>
            <a:t>classes</a:t>
          </a:r>
          <a:r>
            <a:rPr lang="pl-PL" dirty="0" smtClean="0"/>
            <a:t> 4-8)</a:t>
          </a:r>
          <a:endParaRPr lang="pl-PL" dirty="0"/>
        </a:p>
      </dgm:t>
    </dgm:pt>
    <dgm:pt modelId="{DD64C43C-482A-4005-9B5D-8375B349C4F5}" type="parTrans" cxnId="{2086B3A0-2DD3-439F-906F-79992F7378B7}">
      <dgm:prSet/>
      <dgm:spPr/>
      <dgm:t>
        <a:bodyPr/>
        <a:lstStyle/>
        <a:p>
          <a:endParaRPr lang="pl-PL"/>
        </a:p>
      </dgm:t>
    </dgm:pt>
    <dgm:pt modelId="{60F4FF50-B248-440C-A353-91849D22463E}" type="sibTrans" cxnId="{2086B3A0-2DD3-439F-906F-79992F7378B7}">
      <dgm:prSet/>
      <dgm:spPr/>
      <dgm:t>
        <a:bodyPr/>
        <a:lstStyle/>
        <a:p>
          <a:endParaRPr lang="pl-PL"/>
        </a:p>
      </dgm:t>
    </dgm:pt>
    <dgm:pt modelId="{1CDFC992-51D6-430A-A30A-058482253AAA}" type="pres">
      <dgm:prSet presAssocID="{D04A81C7-B704-456F-9E63-1D73D4DDE760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155368E3-9E32-4FEC-844A-2035BE1DC79D}" type="pres">
      <dgm:prSet presAssocID="{52E30B35-ECEA-470C-A4CF-F80679734418}" presName="root1" presStyleCnt="0"/>
      <dgm:spPr/>
    </dgm:pt>
    <dgm:pt modelId="{97178B7D-D608-4093-A464-96AFFA532678}" type="pres">
      <dgm:prSet presAssocID="{52E30B35-ECEA-470C-A4CF-F80679734418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EE5984A2-4F94-4021-9C09-04A1B5C31A70}" type="pres">
      <dgm:prSet presAssocID="{52E30B35-ECEA-470C-A4CF-F80679734418}" presName="level2hierChild" presStyleCnt="0"/>
      <dgm:spPr/>
    </dgm:pt>
    <dgm:pt modelId="{DF2E197C-5C78-4B78-A38C-40106BFDA627}" type="pres">
      <dgm:prSet presAssocID="{78135B8B-A211-43CB-8D83-EBB8735EB92A}" presName="conn2-1" presStyleLbl="parChTrans1D2" presStyleIdx="0" presStyleCnt="2"/>
      <dgm:spPr/>
      <dgm:t>
        <a:bodyPr/>
        <a:lstStyle/>
        <a:p>
          <a:endParaRPr lang="pl-PL"/>
        </a:p>
      </dgm:t>
    </dgm:pt>
    <dgm:pt modelId="{36E35C64-50C9-4AD2-A4A1-E2F5373CCCB1}" type="pres">
      <dgm:prSet presAssocID="{78135B8B-A211-43CB-8D83-EBB8735EB92A}" presName="connTx" presStyleLbl="parChTrans1D2" presStyleIdx="0" presStyleCnt="2"/>
      <dgm:spPr/>
      <dgm:t>
        <a:bodyPr/>
        <a:lstStyle/>
        <a:p>
          <a:endParaRPr lang="pl-PL"/>
        </a:p>
      </dgm:t>
    </dgm:pt>
    <dgm:pt modelId="{957F0412-E43E-4FD0-88FF-2C45D7B519E7}" type="pres">
      <dgm:prSet presAssocID="{8D42F1E8-36E4-47B4-98A8-7C9F6EDCC13C}" presName="root2" presStyleCnt="0"/>
      <dgm:spPr/>
    </dgm:pt>
    <dgm:pt modelId="{BB7F2B8F-F92A-4AA0-A129-7874AB3BC1FB}" type="pres">
      <dgm:prSet presAssocID="{8D42F1E8-36E4-47B4-98A8-7C9F6EDCC13C}" presName="LevelTwoTextNode" presStyleLbl="node2" presStyleIdx="0" presStyleCnt="2" custScaleX="102064" custLinFactNeighborX="26562" custLinFactNeighborY="846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5042617F-E415-41BB-B302-22BDD8F92D9D}" type="pres">
      <dgm:prSet presAssocID="{8D42F1E8-36E4-47B4-98A8-7C9F6EDCC13C}" presName="level3hierChild" presStyleCnt="0"/>
      <dgm:spPr/>
    </dgm:pt>
    <dgm:pt modelId="{31AFED18-E384-49F9-ACAC-896475604E9B}" type="pres">
      <dgm:prSet presAssocID="{DD64C43C-482A-4005-9B5D-8375B349C4F5}" presName="conn2-1" presStyleLbl="parChTrans1D2" presStyleIdx="1" presStyleCnt="2"/>
      <dgm:spPr/>
      <dgm:t>
        <a:bodyPr/>
        <a:lstStyle/>
        <a:p>
          <a:endParaRPr lang="pl-PL"/>
        </a:p>
      </dgm:t>
    </dgm:pt>
    <dgm:pt modelId="{B69270EB-8AD3-43AF-AA2D-0BDE4CC557EF}" type="pres">
      <dgm:prSet presAssocID="{DD64C43C-482A-4005-9B5D-8375B349C4F5}" presName="connTx" presStyleLbl="parChTrans1D2" presStyleIdx="1" presStyleCnt="2"/>
      <dgm:spPr/>
      <dgm:t>
        <a:bodyPr/>
        <a:lstStyle/>
        <a:p>
          <a:endParaRPr lang="pl-PL"/>
        </a:p>
      </dgm:t>
    </dgm:pt>
    <dgm:pt modelId="{664923DA-1094-4CCB-87FF-48338D568121}" type="pres">
      <dgm:prSet presAssocID="{DFDD413B-AEE9-4668-A0B1-B6BBCED189C0}" presName="root2" presStyleCnt="0"/>
      <dgm:spPr/>
    </dgm:pt>
    <dgm:pt modelId="{7CAA8C71-AF28-40BF-A4A5-EF5F39F9FF2B}" type="pres">
      <dgm:prSet presAssocID="{DFDD413B-AEE9-4668-A0B1-B6BBCED189C0}" presName="LevelTwoTextNode" presStyleLbl="node2" presStyleIdx="1" presStyleCnt="2" custLinFactNeighborX="28110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709D3817-252D-45F9-956A-FE7AE7D0CFC5}" type="pres">
      <dgm:prSet presAssocID="{DFDD413B-AEE9-4668-A0B1-B6BBCED189C0}" presName="level3hierChild" presStyleCnt="0"/>
      <dgm:spPr/>
    </dgm:pt>
  </dgm:ptLst>
  <dgm:cxnLst>
    <dgm:cxn modelId="{6F9C63FD-8432-4A4B-852C-168A24B99F02}" type="presOf" srcId="{D04A81C7-B704-456F-9E63-1D73D4DDE760}" destId="{1CDFC992-51D6-430A-A30A-058482253AAA}" srcOrd="0" destOrd="0" presId="urn:microsoft.com/office/officeart/2008/layout/HorizontalMultiLevelHierarchy"/>
    <dgm:cxn modelId="{79E5FC06-6B2F-45E1-ACB0-A4C7A82937C9}" type="presOf" srcId="{8D42F1E8-36E4-47B4-98A8-7C9F6EDCC13C}" destId="{BB7F2B8F-F92A-4AA0-A129-7874AB3BC1FB}" srcOrd="0" destOrd="0" presId="urn:microsoft.com/office/officeart/2008/layout/HorizontalMultiLevelHierarchy"/>
    <dgm:cxn modelId="{C3D2E41C-8021-483E-A8E2-A3801BC58D9D}" srcId="{52E30B35-ECEA-470C-A4CF-F80679734418}" destId="{8D42F1E8-36E4-47B4-98A8-7C9F6EDCC13C}" srcOrd="0" destOrd="0" parTransId="{78135B8B-A211-43CB-8D83-EBB8735EB92A}" sibTransId="{593D509B-37A0-4482-A135-F8595178B4F8}"/>
    <dgm:cxn modelId="{ECF689FC-97BE-4F0B-A749-7F0736D145B4}" type="presOf" srcId="{52E30B35-ECEA-470C-A4CF-F80679734418}" destId="{97178B7D-D608-4093-A464-96AFFA532678}" srcOrd="0" destOrd="0" presId="urn:microsoft.com/office/officeart/2008/layout/HorizontalMultiLevelHierarchy"/>
    <dgm:cxn modelId="{83780804-D24F-44E5-8D2E-4BDF46ABBA5D}" type="presOf" srcId="{DD64C43C-482A-4005-9B5D-8375B349C4F5}" destId="{B69270EB-8AD3-43AF-AA2D-0BDE4CC557EF}" srcOrd="1" destOrd="0" presId="urn:microsoft.com/office/officeart/2008/layout/HorizontalMultiLevelHierarchy"/>
    <dgm:cxn modelId="{166B2089-9843-44FD-BB98-5BEE36B80B63}" type="presOf" srcId="{78135B8B-A211-43CB-8D83-EBB8735EB92A}" destId="{36E35C64-50C9-4AD2-A4A1-E2F5373CCCB1}" srcOrd="1" destOrd="0" presId="urn:microsoft.com/office/officeart/2008/layout/HorizontalMultiLevelHierarchy"/>
    <dgm:cxn modelId="{C6B8E0CC-4ABD-4D20-AA4F-4DD4B96E88D8}" type="presOf" srcId="{78135B8B-A211-43CB-8D83-EBB8735EB92A}" destId="{DF2E197C-5C78-4B78-A38C-40106BFDA627}" srcOrd="0" destOrd="0" presId="urn:microsoft.com/office/officeart/2008/layout/HorizontalMultiLevelHierarchy"/>
    <dgm:cxn modelId="{FB7EE892-7B94-44B6-B7F7-4505BE50F5DE}" type="presOf" srcId="{DFDD413B-AEE9-4668-A0B1-B6BBCED189C0}" destId="{7CAA8C71-AF28-40BF-A4A5-EF5F39F9FF2B}" srcOrd="0" destOrd="0" presId="urn:microsoft.com/office/officeart/2008/layout/HorizontalMultiLevelHierarchy"/>
    <dgm:cxn modelId="{612DA338-BCD6-42E1-A6BD-37FF398DC1BC}" srcId="{D04A81C7-B704-456F-9E63-1D73D4DDE760}" destId="{52E30B35-ECEA-470C-A4CF-F80679734418}" srcOrd="0" destOrd="0" parTransId="{C3F16966-91B7-4529-A619-E9FE15EE26DD}" sibTransId="{DDE029FF-FA44-46CA-96A1-161E0394D7F2}"/>
    <dgm:cxn modelId="{2086B3A0-2DD3-439F-906F-79992F7378B7}" srcId="{52E30B35-ECEA-470C-A4CF-F80679734418}" destId="{DFDD413B-AEE9-4668-A0B1-B6BBCED189C0}" srcOrd="1" destOrd="0" parTransId="{DD64C43C-482A-4005-9B5D-8375B349C4F5}" sibTransId="{60F4FF50-B248-440C-A353-91849D22463E}"/>
    <dgm:cxn modelId="{A2D7A247-1B77-40A2-A1A5-ADBA9E326516}" type="presOf" srcId="{DD64C43C-482A-4005-9B5D-8375B349C4F5}" destId="{31AFED18-E384-49F9-ACAC-896475604E9B}" srcOrd="0" destOrd="0" presId="urn:microsoft.com/office/officeart/2008/layout/HorizontalMultiLevelHierarchy"/>
    <dgm:cxn modelId="{FC9BA803-D86C-4763-8C08-C25983F9E00A}" type="presParOf" srcId="{1CDFC992-51D6-430A-A30A-058482253AAA}" destId="{155368E3-9E32-4FEC-844A-2035BE1DC79D}" srcOrd="0" destOrd="0" presId="urn:microsoft.com/office/officeart/2008/layout/HorizontalMultiLevelHierarchy"/>
    <dgm:cxn modelId="{9C78B328-825A-438B-A6F5-A239AEC2ED47}" type="presParOf" srcId="{155368E3-9E32-4FEC-844A-2035BE1DC79D}" destId="{97178B7D-D608-4093-A464-96AFFA532678}" srcOrd="0" destOrd="0" presId="urn:microsoft.com/office/officeart/2008/layout/HorizontalMultiLevelHierarchy"/>
    <dgm:cxn modelId="{B71B0D47-DA4C-4B3F-95B1-4892AF289FCC}" type="presParOf" srcId="{155368E3-9E32-4FEC-844A-2035BE1DC79D}" destId="{EE5984A2-4F94-4021-9C09-04A1B5C31A70}" srcOrd="1" destOrd="0" presId="urn:microsoft.com/office/officeart/2008/layout/HorizontalMultiLevelHierarchy"/>
    <dgm:cxn modelId="{E38E14DB-6F0A-43ED-A45C-C51421E834E5}" type="presParOf" srcId="{EE5984A2-4F94-4021-9C09-04A1B5C31A70}" destId="{DF2E197C-5C78-4B78-A38C-40106BFDA627}" srcOrd="0" destOrd="0" presId="urn:microsoft.com/office/officeart/2008/layout/HorizontalMultiLevelHierarchy"/>
    <dgm:cxn modelId="{341BE3EE-252F-4157-981F-3CF65A7BDB4C}" type="presParOf" srcId="{DF2E197C-5C78-4B78-A38C-40106BFDA627}" destId="{36E35C64-50C9-4AD2-A4A1-E2F5373CCCB1}" srcOrd="0" destOrd="0" presId="urn:microsoft.com/office/officeart/2008/layout/HorizontalMultiLevelHierarchy"/>
    <dgm:cxn modelId="{5D3C8C0C-1211-4EA9-9AA5-1CE604536BCE}" type="presParOf" srcId="{EE5984A2-4F94-4021-9C09-04A1B5C31A70}" destId="{957F0412-E43E-4FD0-88FF-2C45D7B519E7}" srcOrd="1" destOrd="0" presId="urn:microsoft.com/office/officeart/2008/layout/HorizontalMultiLevelHierarchy"/>
    <dgm:cxn modelId="{5D520AA8-B03D-4D76-A7D6-39E75AF30816}" type="presParOf" srcId="{957F0412-E43E-4FD0-88FF-2C45D7B519E7}" destId="{BB7F2B8F-F92A-4AA0-A129-7874AB3BC1FB}" srcOrd="0" destOrd="0" presId="urn:microsoft.com/office/officeart/2008/layout/HorizontalMultiLevelHierarchy"/>
    <dgm:cxn modelId="{A3518DCC-7CD5-49D0-8CBC-791B0C4C9DB5}" type="presParOf" srcId="{957F0412-E43E-4FD0-88FF-2C45D7B519E7}" destId="{5042617F-E415-41BB-B302-22BDD8F92D9D}" srcOrd="1" destOrd="0" presId="urn:microsoft.com/office/officeart/2008/layout/HorizontalMultiLevelHierarchy"/>
    <dgm:cxn modelId="{CF1D2097-90C9-4A1E-93D2-604ABCABB4F5}" type="presParOf" srcId="{EE5984A2-4F94-4021-9C09-04A1B5C31A70}" destId="{31AFED18-E384-49F9-ACAC-896475604E9B}" srcOrd="2" destOrd="0" presId="urn:microsoft.com/office/officeart/2008/layout/HorizontalMultiLevelHierarchy"/>
    <dgm:cxn modelId="{48E694ED-EAE0-4286-A4C4-C12CC81FB1C7}" type="presParOf" srcId="{31AFED18-E384-49F9-ACAC-896475604E9B}" destId="{B69270EB-8AD3-43AF-AA2D-0BDE4CC557EF}" srcOrd="0" destOrd="0" presId="urn:microsoft.com/office/officeart/2008/layout/HorizontalMultiLevelHierarchy"/>
    <dgm:cxn modelId="{4D80C64C-B425-4F8B-A621-5A815762EDE2}" type="presParOf" srcId="{EE5984A2-4F94-4021-9C09-04A1B5C31A70}" destId="{664923DA-1094-4CCB-87FF-48338D568121}" srcOrd="3" destOrd="0" presId="urn:microsoft.com/office/officeart/2008/layout/HorizontalMultiLevelHierarchy"/>
    <dgm:cxn modelId="{7FA71413-D938-4463-BB4C-8E46FF6E3CCB}" type="presParOf" srcId="{664923DA-1094-4CCB-87FF-48338D568121}" destId="{7CAA8C71-AF28-40BF-A4A5-EF5F39F9FF2B}" srcOrd="0" destOrd="0" presId="urn:microsoft.com/office/officeart/2008/layout/HorizontalMultiLevelHierarchy"/>
    <dgm:cxn modelId="{0DD6D54E-3684-4CE6-8431-196457885CBE}" type="presParOf" srcId="{664923DA-1094-4CCB-87FF-48338D568121}" destId="{709D3817-252D-45F9-956A-FE7AE7D0CFC5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7F6E18B-246F-4FD3-8051-47E27F529CF2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5BC6C124-BDBC-4E00-9B7F-1F14C86256C4}">
      <dgm:prSet phldrT="[Tekst]"/>
      <dgm:spPr/>
      <dgm:t>
        <a:bodyPr/>
        <a:lstStyle/>
        <a:p>
          <a:r>
            <a:rPr lang="pl-PL" dirty="0" smtClean="0"/>
            <a:t>Matura</a:t>
          </a:r>
        </a:p>
        <a:p>
          <a:r>
            <a:rPr lang="pl-PL" dirty="0" err="1" smtClean="0"/>
            <a:t>Exam</a:t>
          </a:r>
          <a:endParaRPr lang="pl-PL" dirty="0"/>
        </a:p>
      </dgm:t>
    </dgm:pt>
    <dgm:pt modelId="{0A4652FC-F711-4017-A47E-280F76DA7796}" type="parTrans" cxnId="{2C6B6824-3BE1-48F0-9C9F-C26320A380E2}">
      <dgm:prSet/>
      <dgm:spPr/>
      <dgm:t>
        <a:bodyPr/>
        <a:lstStyle/>
        <a:p>
          <a:endParaRPr lang="pl-PL"/>
        </a:p>
      </dgm:t>
    </dgm:pt>
    <dgm:pt modelId="{011E8443-01A3-4425-B4E4-A5AFD6F77E6D}" type="sibTrans" cxnId="{2C6B6824-3BE1-48F0-9C9F-C26320A380E2}">
      <dgm:prSet/>
      <dgm:spPr/>
      <dgm:t>
        <a:bodyPr/>
        <a:lstStyle/>
        <a:p>
          <a:endParaRPr lang="pl-PL"/>
        </a:p>
      </dgm:t>
    </dgm:pt>
    <dgm:pt modelId="{DAA04C04-945C-47DE-A888-BD9AA26164EB}">
      <dgm:prSet phldrT="[Tekst]"/>
      <dgm:spPr/>
      <dgm:t>
        <a:bodyPr/>
        <a:lstStyle/>
        <a:p>
          <a:r>
            <a:rPr lang="pl-PL" dirty="0" err="1" smtClean="0"/>
            <a:t>Univesrity</a:t>
          </a:r>
          <a:endParaRPr lang="pl-PL" dirty="0"/>
        </a:p>
      </dgm:t>
    </dgm:pt>
    <dgm:pt modelId="{11462DF2-FBE3-4AFB-9171-4C96ADCDAA87}" type="parTrans" cxnId="{6575311E-E6E2-4C49-A060-4B19C6CD7A76}">
      <dgm:prSet/>
      <dgm:spPr/>
      <dgm:t>
        <a:bodyPr/>
        <a:lstStyle/>
        <a:p>
          <a:endParaRPr lang="pl-PL"/>
        </a:p>
      </dgm:t>
    </dgm:pt>
    <dgm:pt modelId="{AC7F9D9D-73E7-4A82-9DB8-A92FF1D2F292}" type="sibTrans" cxnId="{6575311E-E6E2-4C49-A060-4B19C6CD7A76}">
      <dgm:prSet/>
      <dgm:spPr/>
      <dgm:t>
        <a:bodyPr/>
        <a:lstStyle/>
        <a:p>
          <a:endParaRPr lang="pl-PL"/>
        </a:p>
      </dgm:t>
    </dgm:pt>
    <dgm:pt modelId="{9F7F67FB-F3C7-4578-9814-77A0AD877F32}">
      <dgm:prSet phldrT="[Tekst]"/>
      <dgm:spPr/>
      <dgm:t>
        <a:bodyPr/>
        <a:lstStyle/>
        <a:p>
          <a:r>
            <a:rPr lang="pl-PL" dirty="0" smtClean="0"/>
            <a:t>First </a:t>
          </a:r>
          <a:r>
            <a:rPr lang="pl-PL" dirty="0" err="1" smtClean="0"/>
            <a:t>cycle</a:t>
          </a:r>
          <a:r>
            <a:rPr lang="pl-PL" dirty="0" smtClean="0"/>
            <a:t> </a:t>
          </a:r>
          <a:r>
            <a:rPr lang="pl-PL" dirty="0" err="1" smtClean="0"/>
            <a:t>programme</a:t>
          </a:r>
          <a:r>
            <a:rPr lang="pl-PL" dirty="0" smtClean="0"/>
            <a:t> </a:t>
          </a:r>
          <a:r>
            <a:rPr lang="pl-PL" dirty="0" err="1" smtClean="0"/>
            <a:t>leading</a:t>
          </a:r>
          <a:r>
            <a:rPr lang="pl-PL" dirty="0" smtClean="0"/>
            <a:t> to </a:t>
          </a:r>
          <a:r>
            <a:rPr lang="pl-PL" dirty="0" err="1" smtClean="0"/>
            <a:t>Bachelor’s</a:t>
          </a:r>
          <a:r>
            <a:rPr lang="pl-PL" dirty="0" smtClean="0"/>
            <a:t> </a:t>
          </a:r>
          <a:r>
            <a:rPr lang="pl-PL" dirty="0" err="1" smtClean="0"/>
            <a:t>degree</a:t>
          </a:r>
          <a:endParaRPr lang="pl-PL" dirty="0"/>
        </a:p>
      </dgm:t>
    </dgm:pt>
    <dgm:pt modelId="{A4ACC6E0-BD51-403D-AAD7-ED02B2D7A662}" type="parTrans" cxnId="{31ECAB67-3CE5-46D5-806D-9DB3243FA45B}">
      <dgm:prSet/>
      <dgm:spPr/>
      <dgm:t>
        <a:bodyPr/>
        <a:lstStyle/>
        <a:p>
          <a:endParaRPr lang="pl-PL"/>
        </a:p>
      </dgm:t>
    </dgm:pt>
    <dgm:pt modelId="{237EE8B0-E7FE-42D3-94DA-981930C4642C}" type="sibTrans" cxnId="{31ECAB67-3CE5-46D5-806D-9DB3243FA45B}">
      <dgm:prSet/>
      <dgm:spPr/>
      <dgm:t>
        <a:bodyPr/>
        <a:lstStyle/>
        <a:p>
          <a:endParaRPr lang="pl-PL"/>
        </a:p>
      </dgm:t>
    </dgm:pt>
    <dgm:pt modelId="{C489028A-7F53-4B66-8939-F4B20C76680D}">
      <dgm:prSet phldrT="[Tekst]"/>
      <dgm:spPr/>
      <dgm:t>
        <a:bodyPr/>
        <a:lstStyle/>
        <a:p>
          <a:r>
            <a:rPr lang="pl-PL" dirty="0" smtClean="0"/>
            <a:t>Second </a:t>
          </a:r>
          <a:r>
            <a:rPr lang="pl-PL" dirty="0" err="1" smtClean="0"/>
            <a:t>cycle</a:t>
          </a:r>
          <a:r>
            <a:rPr lang="pl-PL" dirty="0" smtClean="0"/>
            <a:t> </a:t>
          </a:r>
          <a:r>
            <a:rPr lang="pl-PL" dirty="0" err="1" smtClean="0"/>
            <a:t>programme</a:t>
          </a:r>
          <a:r>
            <a:rPr lang="pl-PL" dirty="0" smtClean="0"/>
            <a:t> </a:t>
          </a:r>
          <a:r>
            <a:rPr lang="pl-PL" dirty="0" err="1" smtClean="0"/>
            <a:t>leading</a:t>
          </a:r>
          <a:r>
            <a:rPr lang="pl-PL" dirty="0" smtClean="0"/>
            <a:t> to Master </a:t>
          </a:r>
          <a:r>
            <a:rPr lang="pl-PL" dirty="0" err="1" smtClean="0"/>
            <a:t>degree</a:t>
          </a:r>
          <a:endParaRPr lang="pl-PL" dirty="0"/>
        </a:p>
      </dgm:t>
    </dgm:pt>
    <dgm:pt modelId="{E4BF1013-8C3E-42D1-87D2-518ADA4C4AA2}" type="parTrans" cxnId="{0F4F64A7-AD2B-49E4-BF22-432A8A584F38}">
      <dgm:prSet/>
      <dgm:spPr/>
      <dgm:t>
        <a:bodyPr/>
        <a:lstStyle/>
        <a:p>
          <a:endParaRPr lang="pl-PL"/>
        </a:p>
      </dgm:t>
    </dgm:pt>
    <dgm:pt modelId="{39980E83-033E-48D6-86C6-CF5CAB2D41D0}" type="sibTrans" cxnId="{0F4F64A7-AD2B-49E4-BF22-432A8A584F38}">
      <dgm:prSet/>
      <dgm:spPr/>
      <dgm:t>
        <a:bodyPr/>
        <a:lstStyle/>
        <a:p>
          <a:endParaRPr lang="pl-PL"/>
        </a:p>
      </dgm:t>
    </dgm:pt>
    <dgm:pt modelId="{C0A50798-9ED8-4374-9E2B-F27AF2687B99}">
      <dgm:prSet phldrT="[Tekst]"/>
      <dgm:spPr/>
      <dgm:t>
        <a:bodyPr/>
        <a:lstStyle/>
        <a:p>
          <a:r>
            <a:rPr lang="pl-PL" dirty="0" smtClean="0"/>
            <a:t>Technical University</a:t>
          </a:r>
          <a:endParaRPr lang="pl-PL" dirty="0"/>
        </a:p>
      </dgm:t>
    </dgm:pt>
    <dgm:pt modelId="{20199953-C897-4A98-AA73-D046C34BAF7D}" type="parTrans" cxnId="{8D8C5CA1-E571-404C-AAD0-3DADE24FABE6}">
      <dgm:prSet/>
      <dgm:spPr/>
      <dgm:t>
        <a:bodyPr/>
        <a:lstStyle/>
        <a:p>
          <a:endParaRPr lang="pl-PL"/>
        </a:p>
      </dgm:t>
    </dgm:pt>
    <dgm:pt modelId="{7378470C-742C-4F51-84E9-A47AA023BDC1}" type="sibTrans" cxnId="{8D8C5CA1-E571-404C-AAD0-3DADE24FABE6}">
      <dgm:prSet/>
      <dgm:spPr/>
      <dgm:t>
        <a:bodyPr/>
        <a:lstStyle/>
        <a:p>
          <a:endParaRPr lang="pl-PL"/>
        </a:p>
      </dgm:t>
    </dgm:pt>
    <dgm:pt modelId="{42EE8F4B-619C-4325-954D-1559BB97D5B2}">
      <dgm:prSet/>
      <dgm:spPr/>
      <dgm:t>
        <a:bodyPr/>
        <a:lstStyle/>
        <a:p>
          <a:r>
            <a:rPr lang="pl-PL" smtClean="0"/>
            <a:t>Second cycle programme leading to Master degree</a:t>
          </a:r>
          <a:endParaRPr lang="pl-PL" dirty="0"/>
        </a:p>
      </dgm:t>
    </dgm:pt>
    <dgm:pt modelId="{6EBC9464-A344-4756-9F47-23BEA91B20EB}" type="parTrans" cxnId="{BBB2096F-406B-4777-9EFA-55F2D870BC04}">
      <dgm:prSet/>
      <dgm:spPr/>
      <dgm:t>
        <a:bodyPr/>
        <a:lstStyle/>
        <a:p>
          <a:endParaRPr lang="pl-PL"/>
        </a:p>
      </dgm:t>
    </dgm:pt>
    <dgm:pt modelId="{69180A8E-8C61-4B7E-B41C-73F8A2CF684A}" type="sibTrans" cxnId="{BBB2096F-406B-4777-9EFA-55F2D870BC04}">
      <dgm:prSet/>
      <dgm:spPr/>
      <dgm:t>
        <a:bodyPr/>
        <a:lstStyle/>
        <a:p>
          <a:endParaRPr lang="pl-PL"/>
        </a:p>
      </dgm:t>
    </dgm:pt>
    <dgm:pt modelId="{6EB167B0-FF0C-482F-A1A9-EADFC51DF74D}">
      <dgm:prSet/>
      <dgm:spPr/>
      <dgm:t>
        <a:bodyPr/>
        <a:lstStyle/>
        <a:p>
          <a:r>
            <a:rPr lang="pl-PL" smtClean="0"/>
            <a:t>First cycle programme leading to Bachelor’s degree</a:t>
          </a:r>
          <a:endParaRPr lang="pl-PL" dirty="0"/>
        </a:p>
      </dgm:t>
    </dgm:pt>
    <dgm:pt modelId="{F4F3D41B-8A3F-46BA-B8E3-CDF559C7C08C}" type="parTrans" cxnId="{3FC7A686-F38A-4E96-AE20-3D8A42A3D720}">
      <dgm:prSet/>
      <dgm:spPr/>
      <dgm:t>
        <a:bodyPr/>
        <a:lstStyle/>
        <a:p>
          <a:endParaRPr lang="pl-PL"/>
        </a:p>
      </dgm:t>
    </dgm:pt>
    <dgm:pt modelId="{52CB6ED1-F7F0-450A-84C7-D0363D58849F}" type="sibTrans" cxnId="{3FC7A686-F38A-4E96-AE20-3D8A42A3D720}">
      <dgm:prSet/>
      <dgm:spPr/>
      <dgm:t>
        <a:bodyPr/>
        <a:lstStyle/>
        <a:p>
          <a:endParaRPr lang="pl-PL"/>
        </a:p>
      </dgm:t>
    </dgm:pt>
    <dgm:pt modelId="{4FD70404-F2B3-4176-BA63-3272266922DD}" type="pres">
      <dgm:prSet presAssocID="{97F6E18B-246F-4FD3-8051-47E27F529CF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729BF571-C8E7-473A-A51A-BCABFB658DE3}" type="pres">
      <dgm:prSet presAssocID="{5BC6C124-BDBC-4E00-9B7F-1F14C86256C4}" presName="hierRoot1" presStyleCnt="0"/>
      <dgm:spPr/>
    </dgm:pt>
    <dgm:pt modelId="{8A8490C0-3438-4C72-A6A4-01992EA15248}" type="pres">
      <dgm:prSet presAssocID="{5BC6C124-BDBC-4E00-9B7F-1F14C86256C4}" presName="composite" presStyleCnt="0"/>
      <dgm:spPr/>
    </dgm:pt>
    <dgm:pt modelId="{F42C15A5-A4F3-48A8-8F1A-3DADDF8F5CFA}" type="pres">
      <dgm:prSet presAssocID="{5BC6C124-BDBC-4E00-9B7F-1F14C86256C4}" presName="background" presStyleLbl="node0" presStyleIdx="0" presStyleCnt="1"/>
      <dgm:spPr/>
    </dgm:pt>
    <dgm:pt modelId="{ED25263E-E5F6-4EDF-ACF2-5C7B2A09C07B}" type="pres">
      <dgm:prSet presAssocID="{5BC6C124-BDBC-4E00-9B7F-1F14C86256C4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7CAFA75F-D332-4943-B9A5-CD783E050129}" type="pres">
      <dgm:prSet presAssocID="{5BC6C124-BDBC-4E00-9B7F-1F14C86256C4}" presName="hierChild2" presStyleCnt="0"/>
      <dgm:spPr/>
    </dgm:pt>
    <dgm:pt modelId="{994C0B1A-4E9E-4953-AA36-651119FDF71F}" type="pres">
      <dgm:prSet presAssocID="{11462DF2-FBE3-4AFB-9171-4C96ADCDAA87}" presName="Name10" presStyleLbl="parChTrans1D2" presStyleIdx="0" presStyleCnt="2"/>
      <dgm:spPr/>
      <dgm:t>
        <a:bodyPr/>
        <a:lstStyle/>
        <a:p>
          <a:endParaRPr lang="pl-PL"/>
        </a:p>
      </dgm:t>
    </dgm:pt>
    <dgm:pt modelId="{20791BD6-CDEA-4240-A3A7-5447292788E3}" type="pres">
      <dgm:prSet presAssocID="{DAA04C04-945C-47DE-A888-BD9AA26164EB}" presName="hierRoot2" presStyleCnt="0"/>
      <dgm:spPr/>
    </dgm:pt>
    <dgm:pt modelId="{CFD6F94A-BDFB-480C-862D-311F95923C59}" type="pres">
      <dgm:prSet presAssocID="{DAA04C04-945C-47DE-A888-BD9AA26164EB}" presName="composite2" presStyleCnt="0"/>
      <dgm:spPr/>
    </dgm:pt>
    <dgm:pt modelId="{7A876F60-5729-4E4A-8DC6-0F7A977C3BF0}" type="pres">
      <dgm:prSet presAssocID="{DAA04C04-945C-47DE-A888-BD9AA26164EB}" presName="background2" presStyleLbl="node2" presStyleIdx="0" presStyleCnt="2"/>
      <dgm:spPr/>
    </dgm:pt>
    <dgm:pt modelId="{D207B559-E027-4DDD-8788-BB32300408EE}" type="pres">
      <dgm:prSet presAssocID="{DAA04C04-945C-47DE-A888-BD9AA26164EB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A9F95BF9-5950-4956-95A4-ED0A6FEE0108}" type="pres">
      <dgm:prSet presAssocID="{DAA04C04-945C-47DE-A888-BD9AA26164EB}" presName="hierChild3" presStyleCnt="0"/>
      <dgm:spPr/>
    </dgm:pt>
    <dgm:pt modelId="{70C35BF0-CE33-4E4A-A8E9-E73C109F9EA5}" type="pres">
      <dgm:prSet presAssocID="{A4ACC6E0-BD51-403D-AAD7-ED02B2D7A662}" presName="Name17" presStyleLbl="parChTrans1D3" presStyleIdx="0" presStyleCnt="4"/>
      <dgm:spPr/>
      <dgm:t>
        <a:bodyPr/>
        <a:lstStyle/>
        <a:p>
          <a:endParaRPr lang="pl-PL"/>
        </a:p>
      </dgm:t>
    </dgm:pt>
    <dgm:pt modelId="{35173AD1-3B07-44E5-822B-BE1E11AC8D3B}" type="pres">
      <dgm:prSet presAssocID="{9F7F67FB-F3C7-4578-9814-77A0AD877F32}" presName="hierRoot3" presStyleCnt="0"/>
      <dgm:spPr/>
    </dgm:pt>
    <dgm:pt modelId="{BAA330AB-BE52-4E10-B1BA-B56F051E66D0}" type="pres">
      <dgm:prSet presAssocID="{9F7F67FB-F3C7-4578-9814-77A0AD877F32}" presName="composite3" presStyleCnt="0"/>
      <dgm:spPr/>
    </dgm:pt>
    <dgm:pt modelId="{FE068787-F42F-4DD0-9B03-C2C27C928E36}" type="pres">
      <dgm:prSet presAssocID="{9F7F67FB-F3C7-4578-9814-77A0AD877F32}" presName="background3" presStyleLbl="node3" presStyleIdx="0" presStyleCnt="4"/>
      <dgm:spPr/>
    </dgm:pt>
    <dgm:pt modelId="{7B53DA34-4455-4A3C-8B30-43DEA8F101EF}" type="pres">
      <dgm:prSet presAssocID="{9F7F67FB-F3C7-4578-9814-77A0AD877F32}" presName="text3" presStyleLbl="fgAcc3" presStyleIdx="0" presStyleCnt="4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71664676-702D-4B56-81A8-9666C8AE0AB7}" type="pres">
      <dgm:prSet presAssocID="{9F7F67FB-F3C7-4578-9814-77A0AD877F32}" presName="hierChild4" presStyleCnt="0"/>
      <dgm:spPr/>
    </dgm:pt>
    <dgm:pt modelId="{56EAD55C-59DB-4CFE-B9C3-BCC4A2EBD513}" type="pres">
      <dgm:prSet presAssocID="{E4BF1013-8C3E-42D1-87D2-518ADA4C4AA2}" presName="Name17" presStyleLbl="parChTrans1D3" presStyleIdx="1" presStyleCnt="4"/>
      <dgm:spPr/>
      <dgm:t>
        <a:bodyPr/>
        <a:lstStyle/>
        <a:p>
          <a:endParaRPr lang="pl-PL"/>
        </a:p>
      </dgm:t>
    </dgm:pt>
    <dgm:pt modelId="{E2813032-9818-4137-A495-E5D11FAC7895}" type="pres">
      <dgm:prSet presAssocID="{C489028A-7F53-4B66-8939-F4B20C76680D}" presName="hierRoot3" presStyleCnt="0"/>
      <dgm:spPr/>
    </dgm:pt>
    <dgm:pt modelId="{0F5A905D-2D85-4342-9494-9BF1CE18736D}" type="pres">
      <dgm:prSet presAssocID="{C489028A-7F53-4B66-8939-F4B20C76680D}" presName="composite3" presStyleCnt="0"/>
      <dgm:spPr/>
    </dgm:pt>
    <dgm:pt modelId="{319A9E73-2FE5-4530-911E-101312F5D6B0}" type="pres">
      <dgm:prSet presAssocID="{C489028A-7F53-4B66-8939-F4B20C76680D}" presName="background3" presStyleLbl="node3" presStyleIdx="1" presStyleCnt="4"/>
      <dgm:spPr/>
    </dgm:pt>
    <dgm:pt modelId="{382E36E4-A2A9-45FE-9035-22B0CB1AE387}" type="pres">
      <dgm:prSet presAssocID="{C489028A-7F53-4B66-8939-F4B20C76680D}" presName="text3" presStyleLbl="fgAcc3" presStyleIdx="1" presStyleCnt="4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CB6C2250-C080-467E-813A-2F8680C3A34A}" type="pres">
      <dgm:prSet presAssocID="{C489028A-7F53-4B66-8939-F4B20C76680D}" presName="hierChild4" presStyleCnt="0"/>
      <dgm:spPr/>
    </dgm:pt>
    <dgm:pt modelId="{F59405DF-E2E2-473F-A628-2330CF6E39FA}" type="pres">
      <dgm:prSet presAssocID="{20199953-C897-4A98-AA73-D046C34BAF7D}" presName="Name10" presStyleLbl="parChTrans1D2" presStyleIdx="1" presStyleCnt="2"/>
      <dgm:spPr/>
      <dgm:t>
        <a:bodyPr/>
        <a:lstStyle/>
        <a:p>
          <a:endParaRPr lang="pl-PL"/>
        </a:p>
      </dgm:t>
    </dgm:pt>
    <dgm:pt modelId="{4CB72EAB-9840-47D0-9A40-0A2A6C4F2E0F}" type="pres">
      <dgm:prSet presAssocID="{C0A50798-9ED8-4374-9E2B-F27AF2687B99}" presName="hierRoot2" presStyleCnt="0"/>
      <dgm:spPr/>
    </dgm:pt>
    <dgm:pt modelId="{42D4DEE2-F445-4A80-B9E3-FC05BC25A3E4}" type="pres">
      <dgm:prSet presAssocID="{C0A50798-9ED8-4374-9E2B-F27AF2687B99}" presName="composite2" presStyleCnt="0"/>
      <dgm:spPr/>
    </dgm:pt>
    <dgm:pt modelId="{079AAF8F-1158-4C38-B982-CF589A165834}" type="pres">
      <dgm:prSet presAssocID="{C0A50798-9ED8-4374-9E2B-F27AF2687B99}" presName="background2" presStyleLbl="node2" presStyleIdx="1" presStyleCnt="2"/>
      <dgm:spPr/>
    </dgm:pt>
    <dgm:pt modelId="{B54BC209-C891-43CF-9156-F1BEF47A8F1F}" type="pres">
      <dgm:prSet presAssocID="{C0A50798-9ED8-4374-9E2B-F27AF2687B99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F290A55C-9305-412F-95B8-67E8502B5283}" type="pres">
      <dgm:prSet presAssocID="{C0A50798-9ED8-4374-9E2B-F27AF2687B99}" presName="hierChild3" presStyleCnt="0"/>
      <dgm:spPr/>
    </dgm:pt>
    <dgm:pt modelId="{F2F44BE8-AC33-4DDB-B5F9-5143D9D3FF4F}" type="pres">
      <dgm:prSet presAssocID="{F4F3D41B-8A3F-46BA-B8E3-CDF559C7C08C}" presName="Name17" presStyleLbl="parChTrans1D3" presStyleIdx="2" presStyleCnt="4"/>
      <dgm:spPr/>
      <dgm:t>
        <a:bodyPr/>
        <a:lstStyle/>
        <a:p>
          <a:endParaRPr lang="pl-PL"/>
        </a:p>
      </dgm:t>
    </dgm:pt>
    <dgm:pt modelId="{65B6D521-1E64-4188-BFB1-EE4C1819F2A1}" type="pres">
      <dgm:prSet presAssocID="{6EB167B0-FF0C-482F-A1A9-EADFC51DF74D}" presName="hierRoot3" presStyleCnt="0"/>
      <dgm:spPr/>
    </dgm:pt>
    <dgm:pt modelId="{CEE46F25-FE2B-4514-9F57-570515AAF4BE}" type="pres">
      <dgm:prSet presAssocID="{6EB167B0-FF0C-482F-A1A9-EADFC51DF74D}" presName="composite3" presStyleCnt="0"/>
      <dgm:spPr/>
    </dgm:pt>
    <dgm:pt modelId="{CBB2B41E-0394-41DB-A174-AA712593C380}" type="pres">
      <dgm:prSet presAssocID="{6EB167B0-FF0C-482F-A1A9-EADFC51DF74D}" presName="background3" presStyleLbl="node3" presStyleIdx="2" presStyleCnt="4"/>
      <dgm:spPr/>
    </dgm:pt>
    <dgm:pt modelId="{5A16AB76-4DE2-4936-981A-38DC8B399036}" type="pres">
      <dgm:prSet presAssocID="{6EB167B0-FF0C-482F-A1A9-EADFC51DF74D}" presName="text3" presStyleLbl="fgAcc3" presStyleIdx="2" presStyleCnt="4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BAAEEFF2-D081-4596-AACE-70FA2EFFE8FF}" type="pres">
      <dgm:prSet presAssocID="{6EB167B0-FF0C-482F-A1A9-EADFC51DF74D}" presName="hierChild4" presStyleCnt="0"/>
      <dgm:spPr/>
    </dgm:pt>
    <dgm:pt modelId="{132EACC2-CDAD-4E36-A1A0-0F8615BD373E}" type="pres">
      <dgm:prSet presAssocID="{6EBC9464-A344-4756-9F47-23BEA91B20EB}" presName="Name17" presStyleLbl="parChTrans1D3" presStyleIdx="3" presStyleCnt="4"/>
      <dgm:spPr/>
      <dgm:t>
        <a:bodyPr/>
        <a:lstStyle/>
        <a:p>
          <a:endParaRPr lang="pl-PL"/>
        </a:p>
      </dgm:t>
    </dgm:pt>
    <dgm:pt modelId="{8FB17EA2-E843-4B67-878C-FCE4AEE946D2}" type="pres">
      <dgm:prSet presAssocID="{42EE8F4B-619C-4325-954D-1559BB97D5B2}" presName="hierRoot3" presStyleCnt="0"/>
      <dgm:spPr/>
    </dgm:pt>
    <dgm:pt modelId="{298271F1-D50C-4630-B824-65583236E09F}" type="pres">
      <dgm:prSet presAssocID="{42EE8F4B-619C-4325-954D-1559BB97D5B2}" presName="composite3" presStyleCnt="0"/>
      <dgm:spPr/>
    </dgm:pt>
    <dgm:pt modelId="{E5CC37CA-38FE-413C-B1D8-E0007649F208}" type="pres">
      <dgm:prSet presAssocID="{42EE8F4B-619C-4325-954D-1559BB97D5B2}" presName="background3" presStyleLbl="node3" presStyleIdx="3" presStyleCnt="4"/>
      <dgm:spPr/>
    </dgm:pt>
    <dgm:pt modelId="{EAD813AC-27A5-466E-8615-423AAF9B0041}" type="pres">
      <dgm:prSet presAssocID="{42EE8F4B-619C-4325-954D-1559BB97D5B2}" presName="text3" presStyleLbl="fgAcc3" presStyleIdx="3" presStyleCnt="4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30607F5F-8D1D-4FAA-8825-ACCF7A7CDEA2}" type="pres">
      <dgm:prSet presAssocID="{42EE8F4B-619C-4325-954D-1559BB97D5B2}" presName="hierChild4" presStyleCnt="0"/>
      <dgm:spPr/>
    </dgm:pt>
  </dgm:ptLst>
  <dgm:cxnLst>
    <dgm:cxn modelId="{2A5D71ED-E176-4117-B0AE-5DA1C9C10178}" type="presOf" srcId="{20199953-C897-4A98-AA73-D046C34BAF7D}" destId="{F59405DF-E2E2-473F-A628-2330CF6E39FA}" srcOrd="0" destOrd="0" presId="urn:microsoft.com/office/officeart/2005/8/layout/hierarchy1"/>
    <dgm:cxn modelId="{31ECAB67-3CE5-46D5-806D-9DB3243FA45B}" srcId="{DAA04C04-945C-47DE-A888-BD9AA26164EB}" destId="{9F7F67FB-F3C7-4578-9814-77A0AD877F32}" srcOrd="0" destOrd="0" parTransId="{A4ACC6E0-BD51-403D-AAD7-ED02B2D7A662}" sibTransId="{237EE8B0-E7FE-42D3-94DA-981930C4642C}"/>
    <dgm:cxn modelId="{750FBA9E-8C46-4A6B-A58C-BECBB4F05B02}" type="presOf" srcId="{F4F3D41B-8A3F-46BA-B8E3-CDF559C7C08C}" destId="{F2F44BE8-AC33-4DDB-B5F9-5143D9D3FF4F}" srcOrd="0" destOrd="0" presId="urn:microsoft.com/office/officeart/2005/8/layout/hierarchy1"/>
    <dgm:cxn modelId="{8D8C5CA1-E571-404C-AAD0-3DADE24FABE6}" srcId="{5BC6C124-BDBC-4E00-9B7F-1F14C86256C4}" destId="{C0A50798-9ED8-4374-9E2B-F27AF2687B99}" srcOrd="1" destOrd="0" parTransId="{20199953-C897-4A98-AA73-D046C34BAF7D}" sibTransId="{7378470C-742C-4F51-84E9-A47AA023BDC1}"/>
    <dgm:cxn modelId="{27C253C9-EFAE-4F9F-BBCC-58DD9DEE975B}" type="presOf" srcId="{5BC6C124-BDBC-4E00-9B7F-1F14C86256C4}" destId="{ED25263E-E5F6-4EDF-ACF2-5C7B2A09C07B}" srcOrd="0" destOrd="0" presId="urn:microsoft.com/office/officeart/2005/8/layout/hierarchy1"/>
    <dgm:cxn modelId="{3FC7A686-F38A-4E96-AE20-3D8A42A3D720}" srcId="{C0A50798-9ED8-4374-9E2B-F27AF2687B99}" destId="{6EB167B0-FF0C-482F-A1A9-EADFC51DF74D}" srcOrd="0" destOrd="0" parTransId="{F4F3D41B-8A3F-46BA-B8E3-CDF559C7C08C}" sibTransId="{52CB6ED1-F7F0-450A-84C7-D0363D58849F}"/>
    <dgm:cxn modelId="{BBB2096F-406B-4777-9EFA-55F2D870BC04}" srcId="{C0A50798-9ED8-4374-9E2B-F27AF2687B99}" destId="{42EE8F4B-619C-4325-954D-1559BB97D5B2}" srcOrd="1" destOrd="0" parTransId="{6EBC9464-A344-4756-9F47-23BEA91B20EB}" sibTransId="{69180A8E-8C61-4B7E-B41C-73F8A2CF684A}"/>
    <dgm:cxn modelId="{DA95FC16-5CBA-4B1C-A3AC-01A4D7012F89}" type="presOf" srcId="{E4BF1013-8C3E-42D1-87D2-518ADA4C4AA2}" destId="{56EAD55C-59DB-4CFE-B9C3-BCC4A2EBD513}" srcOrd="0" destOrd="0" presId="urn:microsoft.com/office/officeart/2005/8/layout/hierarchy1"/>
    <dgm:cxn modelId="{C035350F-5329-4B98-AC14-3FEF1E1C1FAC}" type="presOf" srcId="{42EE8F4B-619C-4325-954D-1559BB97D5B2}" destId="{EAD813AC-27A5-466E-8615-423AAF9B0041}" srcOrd="0" destOrd="0" presId="urn:microsoft.com/office/officeart/2005/8/layout/hierarchy1"/>
    <dgm:cxn modelId="{0F4F64A7-AD2B-49E4-BF22-432A8A584F38}" srcId="{DAA04C04-945C-47DE-A888-BD9AA26164EB}" destId="{C489028A-7F53-4B66-8939-F4B20C76680D}" srcOrd="1" destOrd="0" parTransId="{E4BF1013-8C3E-42D1-87D2-518ADA4C4AA2}" sibTransId="{39980E83-033E-48D6-86C6-CF5CAB2D41D0}"/>
    <dgm:cxn modelId="{04A07E9A-B4AD-41AF-AFB5-35E3BE02C63F}" type="presOf" srcId="{97F6E18B-246F-4FD3-8051-47E27F529CF2}" destId="{4FD70404-F2B3-4176-BA63-3272266922DD}" srcOrd="0" destOrd="0" presId="urn:microsoft.com/office/officeart/2005/8/layout/hierarchy1"/>
    <dgm:cxn modelId="{02653525-B96D-4209-BCC6-D621BA6D2A82}" type="presOf" srcId="{DAA04C04-945C-47DE-A888-BD9AA26164EB}" destId="{D207B559-E027-4DDD-8788-BB32300408EE}" srcOrd="0" destOrd="0" presId="urn:microsoft.com/office/officeart/2005/8/layout/hierarchy1"/>
    <dgm:cxn modelId="{6575311E-E6E2-4C49-A060-4B19C6CD7A76}" srcId="{5BC6C124-BDBC-4E00-9B7F-1F14C86256C4}" destId="{DAA04C04-945C-47DE-A888-BD9AA26164EB}" srcOrd="0" destOrd="0" parTransId="{11462DF2-FBE3-4AFB-9171-4C96ADCDAA87}" sibTransId="{AC7F9D9D-73E7-4A82-9DB8-A92FF1D2F292}"/>
    <dgm:cxn modelId="{CB978849-4A0C-4968-B30D-B75F159E0261}" type="presOf" srcId="{6EBC9464-A344-4756-9F47-23BEA91B20EB}" destId="{132EACC2-CDAD-4E36-A1A0-0F8615BD373E}" srcOrd="0" destOrd="0" presId="urn:microsoft.com/office/officeart/2005/8/layout/hierarchy1"/>
    <dgm:cxn modelId="{6866F506-6B20-470C-A43C-496F17776B55}" type="presOf" srcId="{C489028A-7F53-4B66-8939-F4B20C76680D}" destId="{382E36E4-A2A9-45FE-9035-22B0CB1AE387}" srcOrd="0" destOrd="0" presId="urn:microsoft.com/office/officeart/2005/8/layout/hierarchy1"/>
    <dgm:cxn modelId="{350F874B-65C5-4801-8055-9B51EFB05196}" type="presOf" srcId="{C0A50798-9ED8-4374-9E2B-F27AF2687B99}" destId="{B54BC209-C891-43CF-9156-F1BEF47A8F1F}" srcOrd="0" destOrd="0" presId="urn:microsoft.com/office/officeart/2005/8/layout/hierarchy1"/>
    <dgm:cxn modelId="{0BD2ADDE-0EA1-47E7-8F09-AD87B3ACBA03}" type="presOf" srcId="{6EB167B0-FF0C-482F-A1A9-EADFC51DF74D}" destId="{5A16AB76-4DE2-4936-981A-38DC8B399036}" srcOrd="0" destOrd="0" presId="urn:microsoft.com/office/officeart/2005/8/layout/hierarchy1"/>
    <dgm:cxn modelId="{A354934D-C7F2-471D-AD5F-E0ADEA238722}" type="presOf" srcId="{11462DF2-FBE3-4AFB-9171-4C96ADCDAA87}" destId="{994C0B1A-4E9E-4953-AA36-651119FDF71F}" srcOrd="0" destOrd="0" presId="urn:microsoft.com/office/officeart/2005/8/layout/hierarchy1"/>
    <dgm:cxn modelId="{5E4BD230-9D82-478A-AD51-11AC97A1945F}" type="presOf" srcId="{9F7F67FB-F3C7-4578-9814-77A0AD877F32}" destId="{7B53DA34-4455-4A3C-8B30-43DEA8F101EF}" srcOrd="0" destOrd="0" presId="urn:microsoft.com/office/officeart/2005/8/layout/hierarchy1"/>
    <dgm:cxn modelId="{CD798388-9355-415D-8D5F-838607E98DFF}" type="presOf" srcId="{A4ACC6E0-BD51-403D-AAD7-ED02B2D7A662}" destId="{70C35BF0-CE33-4E4A-A8E9-E73C109F9EA5}" srcOrd="0" destOrd="0" presId="urn:microsoft.com/office/officeart/2005/8/layout/hierarchy1"/>
    <dgm:cxn modelId="{2C6B6824-3BE1-48F0-9C9F-C26320A380E2}" srcId="{97F6E18B-246F-4FD3-8051-47E27F529CF2}" destId="{5BC6C124-BDBC-4E00-9B7F-1F14C86256C4}" srcOrd="0" destOrd="0" parTransId="{0A4652FC-F711-4017-A47E-280F76DA7796}" sibTransId="{011E8443-01A3-4425-B4E4-A5AFD6F77E6D}"/>
    <dgm:cxn modelId="{D187C6E4-903F-46E4-9E79-A3E32AB6716A}" type="presParOf" srcId="{4FD70404-F2B3-4176-BA63-3272266922DD}" destId="{729BF571-C8E7-473A-A51A-BCABFB658DE3}" srcOrd="0" destOrd="0" presId="urn:microsoft.com/office/officeart/2005/8/layout/hierarchy1"/>
    <dgm:cxn modelId="{ABB162AB-35B8-4282-990F-73A27DDBC869}" type="presParOf" srcId="{729BF571-C8E7-473A-A51A-BCABFB658DE3}" destId="{8A8490C0-3438-4C72-A6A4-01992EA15248}" srcOrd="0" destOrd="0" presId="urn:microsoft.com/office/officeart/2005/8/layout/hierarchy1"/>
    <dgm:cxn modelId="{46E3D73D-1102-41CE-A6B7-62414BC180AD}" type="presParOf" srcId="{8A8490C0-3438-4C72-A6A4-01992EA15248}" destId="{F42C15A5-A4F3-48A8-8F1A-3DADDF8F5CFA}" srcOrd="0" destOrd="0" presId="urn:microsoft.com/office/officeart/2005/8/layout/hierarchy1"/>
    <dgm:cxn modelId="{3C4244D2-988E-4F24-B47A-91AFD151026D}" type="presParOf" srcId="{8A8490C0-3438-4C72-A6A4-01992EA15248}" destId="{ED25263E-E5F6-4EDF-ACF2-5C7B2A09C07B}" srcOrd="1" destOrd="0" presId="urn:microsoft.com/office/officeart/2005/8/layout/hierarchy1"/>
    <dgm:cxn modelId="{C5C75E93-7542-4D98-8E54-019BB887785D}" type="presParOf" srcId="{729BF571-C8E7-473A-A51A-BCABFB658DE3}" destId="{7CAFA75F-D332-4943-B9A5-CD783E050129}" srcOrd="1" destOrd="0" presId="urn:microsoft.com/office/officeart/2005/8/layout/hierarchy1"/>
    <dgm:cxn modelId="{701588AE-0BFC-4CC0-A1FB-9CE718A8B7F9}" type="presParOf" srcId="{7CAFA75F-D332-4943-B9A5-CD783E050129}" destId="{994C0B1A-4E9E-4953-AA36-651119FDF71F}" srcOrd="0" destOrd="0" presId="urn:microsoft.com/office/officeart/2005/8/layout/hierarchy1"/>
    <dgm:cxn modelId="{C4A03F55-E2F7-46FE-BB4E-2AE293EB68D3}" type="presParOf" srcId="{7CAFA75F-D332-4943-B9A5-CD783E050129}" destId="{20791BD6-CDEA-4240-A3A7-5447292788E3}" srcOrd="1" destOrd="0" presId="urn:microsoft.com/office/officeart/2005/8/layout/hierarchy1"/>
    <dgm:cxn modelId="{FF714CAD-2AC9-40C4-8D7B-C7A6010FBC35}" type="presParOf" srcId="{20791BD6-CDEA-4240-A3A7-5447292788E3}" destId="{CFD6F94A-BDFB-480C-862D-311F95923C59}" srcOrd="0" destOrd="0" presId="urn:microsoft.com/office/officeart/2005/8/layout/hierarchy1"/>
    <dgm:cxn modelId="{3F09F9F4-DC51-44F4-81F3-BD9515249C87}" type="presParOf" srcId="{CFD6F94A-BDFB-480C-862D-311F95923C59}" destId="{7A876F60-5729-4E4A-8DC6-0F7A977C3BF0}" srcOrd="0" destOrd="0" presId="urn:microsoft.com/office/officeart/2005/8/layout/hierarchy1"/>
    <dgm:cxn modelId="{4147C1A0-8D5F-48B8-BCC2-31544930CEF4}" type="presParOf" srcId="{CFD6F94A-BDFB-480C-862D-311F95923C59}" destId="{D207B559-E027-4DDD-8788-BB32300408EE}" srcOrd="1" destOrd="0" presId="urn:microsoft.com/office/officeart/2005/8/layout/hierarchy1"/>
    <dgm:cxn modelId="{67994729-CB1E-4B9A-B2D7-FEB949EA5810}" type="presParOf" srcId="{20791BD6-CDEA-4240-A3A7-5447292788E3}" destId="{A9F95BF9-5950-4956-95A4-ED0A6FEE0108}" srcOrd="1" destOrd="0" presId="urn:microsoft.com/office/officeart/2005/8/layout/hierarchy1"/>
    <dgm:cxn modelId="{A7F65912-0330-41A8-8240-27888ABD5801}" type="presParOf" srcId="{A9F95BF9-5950-4956-95A4-ED0A6FEE0108}" destId="{70C35BF0-CE33-4E4A-A8E9-E73C109F9EA5}" srcOrd="0" destOrd="0" presId="urn:microsoft.com/office/officeart/2005/8/layout/hierarchy1"/>
    <dgm:cxn modelId="{628938F7-94B6-4732-94EC-44B2261B2DE9}" type="presParOf" srcId="{A9F95BF9-5950-4956-95A4-ED0A6FEE0108}" destId="{35173AD1-3B07-44E5-822B-BE1E11AC8D3B}" srcOrd="1" destOrd="0" presId="urn:microsoft.com/office/officeart/2005/8/layout/hierarchy1"/>
    <dgm:cxn modelId="{27EDDE69-FF95-4BFF-98AE-3AAAC0920EED}" type="presParOf" srcId="{35173AD1-3B07-44E5-822B-BE1E11AC8D3B}" destId="{BAA330AB-BE52-4E10-B1BA-B56F051E66D0}" srcOrd="0" destOrd="0" presId="urn:microsoft.com/office/officeart/2005/8/layout/hierarchy1"/>
    <dgm:cxn modelId="{7DFFAFF9-F815-4FBE-AC4B-CBE2702CD629}" type="presParOf" srcId="{BAA330AB-BE52-4E10-B1BA-B56F051E66D0}" destId="{FE068787-F42F-4DD0-9B03-C2C27C928E36}" srcOrd="0" destOrd="0" presId="urn:microsoft.com/office/officeart/2005/8/layout/hierarchy1"/>
    <dgm:cxn modelId="{380073C6-D66D-4284-90E3-45B4524B79D5}" type="presParOf" srcId="{BAA330AB-BE52-4E10-B1BA-B56F051E66D0}" destId="{7B53DA34-4455-4A3C-8B30-43DEA8F101EF}" srcOrd="1" destOrd="0" presId="urn:microsoft.com/office/officeart/2005/8/layout/hierarchy1"/>
    <dgm:cxn modelId="{6889A1E9-B442-4491-9B3E-06807F335118}" type="presParOf" srcId="{35173AD1-3B07-44E5-822B-BE1E11AC8D3B}" destId="{71664676-702D-4B56-81A8-9666C8AE0AB7}" srcOrd="1" destOrd="0" presId="urn:microsoft.com/office/officeart/2005/8/layout/hierarchy1"/>
    <dgm:cxn modelId="{26F6397C-9EB0-4BA0-B24D-37F9096F5E2B}" type="presParOf" srcId="{A9F95BF9-5950-4956-95A4-ED0A6FEE0108}" destId="{56EAD55C-59DB-4CFE-B9C3-BCC4A2EBD513}" srcOrd="2" destOrd="0" presId="urn:microsoft.com/office/officeart/2005/8/layout/hierarchy1"/>
    <dgm:cxn modelId="{91DE02EB-892D-4B88-8A59-D18987638B6E}" type="presParOf" srcId="{A9F95BF9-5950-4956-95A4-ED0A6FEE0108}" destId="{E2813032-9818-4137-A495-E5D11FAC7895}" srcOrd="3" destOrd="0" presId="urn:microsoft.com/office/officeart/2005/8/layout/hierarchy1"/>
    <dgm:cxn modelId="{411E328F-1533-48A0-8274-1DAE99C3E807}" type="presParOf" srcId="{E2813032-9818-4137-A495-E5D11FAC7895}" destId="{0F5A905D-2D85-4342-9494-9BF1CE18736D}" srcOrd="0" destOrd="0" presId="urn:microsoft.com/office/officeart/2005/8/layout/hierarchy1"/>
    <dgm:cxn modelId="{5CC8031D-7D18-42F4-A65D-65CE9E38E1B4}" type="presParOf" srcId="{0F5A905D-2D85-4342-9494-9BF1CE18736D}" destId="{319A9E73-2FE5-4530-911E-101312F5D6B0}" srcOrd="0" destOrd="0" presId="urn:microsoft.com/office/officeart/2005/8/layout/hierarchy1"/>
    <dgm:cxn modelId="{8F9621B3-7580-42BD-939C-813FB2D19763}" type="presParOf" srcId="{0F5A905D-2D85-4342-9494-9BF1CE18736D}" destId="{382E36E4-A2A9-45FE-9035-22B0CB1AE387}" srcOrd="1" destOrd="0" presId="urn:microsoft.com/office/officeart/2005/8/layout/hierarchy1"/>
    <dgm:cxn modelId="{20D1E1A0-6DDE-4E8F-840D-33799E6BCB84}" type="presParOf" srcId="{E2813032-9818-4137-A495-E5D11FAC7895}" destId="{CB6C2250-C080-467E-813A-2F8680C3A34A}" srcOrd="1" destOrd="0" presId="urn:microsoft.com/office/officeart/2005/8/layout/hierarchy1"/>
    <dgm:cxn modelId="{E1FDD6BE-D2C2-4B46-82E0-12D94B63AAD7}" type="presParOf" srcId="{7CAFA75F-D332-4943-B9A5-CD783E050129}" destId="{F59405DF-E2E2-473F-A628-2330CF6E39FA}" srcOrd="2" destOrd="0" presId="urn:microsoft.com/office/officeart/2005/8/layout/hierarchy1"/>
    <dgm:cxn modelId="{9EA3C5CB-8FCE-429F-B7F3-EC408A1F1CBC}" type="presParOf" srcId="{7CAFA75F-D332-4943-B9A5-CD783E050129}" destId="{4CB72EAB-9840-47D0-9A40-0A2A6C4F2E0F}" srcOrd="3" destOrd="0" presId="urn:microsoft.com/office/officeart/2005/8/layout/hierarchy1"/>
    <dgm:cxn modelId="{E35B66E8-C7A3-4299-80B7-121E011C50C2}" type="presParOf" srcId="{4CB72EAB-9840-47D0-9A40-0A2A6C4F2E0F}" destId="{42D4DEE2-F445-4A80-B9E3-FC05BC25A3E4}" srcOrd="0" destOrd="0" presId="urn:microsoft.com/office/officeart/2005/8/layout/hierarchy1"/>
    <dgm:cxn modelId="{9F1ABB74-B58C-4B16-BACA-892B5A036DB8}" type="presParOf" srcId="{42D4DEE2-F445-4A80-B9E3-FC05BC25A3E4}" destId="{079AAF8F-1158-4C38-B982-CF589A165834}" srcOrd="0" destOrd="0" presId="urn:microsoft.com/office/officeart/2005/8/layout/hierarchy1"/>
    <dgm:cxn modelId="{B90EB438-09C2-4453-8CCF-08C1C7F081F1}" type="presParOf" srcId="{42D4DEE2-F445-4A80-B9E3-FC05BC25A3E4}" destId="{B54BC209-C891-43CF-9156-F1BEF47A8F1F}" srcOrd="1" destOrd="0" presId="urn:microsoft.com/office/officeart/2005/8/layout/hierarchy1"/>
    <dgm:cxn modelId="{C77F4B04-FEB8-48D0-BB4D-76BFDEEA70C8}" type="presParOf" srcId="{4CB72EAB-9840-47D0-9A40-0A2A6C4F2E0F}" destId="{F290A55C-9305-412F-95B8-67E8502B5283}" srcOrd="1" destOrd="0" presId="urn:microsoft.com/office/officeart/2005/8/layout/hierarchy1"/>
    <dgm:cxn modelId="{22801FB8-3F6D-482A-93F3-56B4CA63646B}" type="presParOf" srcId="{F290A55C-9305-412F-95B8-67E8502B5283}" destId="{F2F44BE8-AC33-4DDB-B5F9-5143D9D3FF4F}" srcOrd="0" destOrd="0" presId="urn:microsoft.com/office/officeart/2005/8/layout/hierarchy1"/>
    <dgm:cxn modelId="{D0A59519-CBEE-4B4B-9E52-68DE94158F41}" type="presParOf" srcId="{F290A55C-9305-412F-95B8-67E8502B5283}" destId="{65B6D521-1E64-4188-BFB1-EE4C1819F2A1}" srcOrd="1" destOrd="0" presId="urn:microsoft.com/office/officeart/2005/8/layout/hierarchy1"/>
    <dgm:cxn modelId="{5B057A09-E1F5-4C91-87C7-F3EA5555BE51}" type="presParOf" srcId="{65B6D521-1E64-4188-BFB1-EE4C1819F2A1}" destId="{CEE46F25-FE2B-4514-9F57-570515AAF4BE}" srcOrd="0" destOrd="0" presId="urn:microsoft.com/office/officeart/2005/8/layout/hierarchy1"/>
    <dgm:cxn modelId="{47F8DA99-5423-40ED-AAFC-86C6099E814A}" type="presParOf" srcId="{CEE46F25-FE2B-4514-9F57-570515AAF4BE}" destId="{CBB2B41E-0394-41DB-A174-AA712593C380}" srcOrd="0" destOrd="0" presId="urn:microsoft.com/office/officeart/2005/8/layout/hierarchy1"/>
    <dgm:cxn modelId="{E5FA3C48-B850-4C32-8F3E-A065EC9F34AA}" type="presParOf" srcId="{CEE46F25-FE2B-4514-9F57-570515AAF4BE}" destId="{5A16AB76-4DE2-4936-981A-38DC8B399036}" srcOrd="1" destOrd="0" presId="urn:microsoft.com/office/officeart/2005/8/layout/hierarchy1"/>
    <dgm:cxn modelId="{6085FF85-FD59-4456-961D-929B1B688FE0}" type="presParOf" srcId="{65B6D521-1E64-4188-BFB1-EE4C1819F2A1}" destId="{BAAEEFF2-D081-4596-AACE-70FA2EFFE8FF}" srcOrd="1" destOrd="0" presId="urn:microsoft.com/office/officeart/2005/8/layout/hierarchy1"/>
    <dgm:cxn modelId="{A2899426-D165-4D41-B82C-DDE7DB99E773}" type="presParOf" srcId="{F290A55C-9305-412F-95B8-67E8502B5283}" destId="{132EACC2-CDAD-4E36-A1A0-0F8615BD373E}" srcOrd="2" destOrd="0" presId="urn:microsoft.com/office/officeart/2005/8/layout/hierarchy1"/>
    <dgm:cxn modelId="{D4D6C41D-5F45-49B2-9021-02E073019368}" type="presParOf" srcId="{F290A55C-9305-412F-95B8-67E8502B5283}" destId="{8FB17EA2-E843-4B67-878C-FCE4AEE946D2}" srcOrd="3" destOrd="0" presId="urn:microsoft.com/office/officeart/2005/8/layout/hierarchy1"/>
    <dgm:cxn modelId="{F684FBBF-AFEA-4497-8639-7C84923A73A6}" type="presParOf" srcId="{8FB17EA2-E843-4B67-878C-FCE4AEE946D2}" destId="{298271F1-D50C-4630-B824-65583236E09F}" srcOrd="0" destOrd="0" presId="urn:microsoft.com/office/officeart/2005/8/layout/hierarchy1"/>
    <dgm:cxn modelId="{76722EF1-8FBA-4F14-BB00-08F136E97D1E}" type="presParOf" srcId="{298271F1-D50C-4630-B824-65583236E09F}" destId="{E5CC37CA-38FE-413C-B1D8-E0007649F208}" srcOrd="0" destOrd="0" presId="urn:microsoft.com/office/officeart/2005/8/layout/hierarchy1"/>
    <dgm:cxn modelId="{95DE4912-5C08-4507-BB16-A8B40FEE7D2C}" type="presParOf" srcId="{298271F1-D50C-4630-B824-65583236E09F}" destId="{EAD813AC-27A5-466E-8615-423AAF9B0041}" srcOrd="1" destOrd="0" presId="urn:microsoft.com/office/officeart/2005/8/layout/hierarchy1"/>
    <dgm:cxn modelId="{7823D5BE-E01B-44FA-AA65-2ACD7CE3507C}" type="presParOf" srcId="{8FB17EA2-E843-4B67-878C-FCE4AEE946D2}" destId="{30607F5F-8D1D-4FAA-8825-ACCF7A7CDEA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0805C7A-E775-430A-BB0E-E16AA68DED08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3FB62DDC-0C28-48C1-B044-0D82942D53AB}">
      <dgm:prSet phldrT="[Tekst]"/>
      <dgm:spPr/>
      <dgm:t>
        <a:bodyPr/>
        <a:lstStyle/>
        <a:p>
          <a:r>
            <a:rPr lang="pl-PL" dirty="0" err="1" smtClean="0"/>
            <a:t>Ministry</a:t>
          </a:r>
          <a:r>
            <a:rPr lang="pl-PL" dirty="0" smtClean="0"/>
            <a:t> of </a:t>
          </a:r>
          <a:r>
            <a:rPr lang="pl-PL" dirty="0" err="1" smtClean="0"/>
            <a:t>Education</a:t>
          </a:r>
          <a:r>
            <a:rPr lang="pl-PL" dirty="0" smtClean="0"/>
            <a:t> (</a:t>
          </a:r>
          <a:r>
            <a:rPr lang="pl-PL" dirty="0" err="1" smtClean="0"/>
            <a:t>financial</a:t>
          </a:r>
          <a:r>
            <a:rPr lang="pl-PL" dirty="0" smtClean="0"/>
            <a:t> and </a:t>
          </a:r>
          <a:r>
            <a:rPr lang="pl-PL" dirty="0" err="1" smtClean="0"/>
            <a:t>didactic</a:t>
          </a:r>
          <a:r>
            <a:rPr lang="pl-PL" dirty="0" smtClean="0"/>
            <a:t> </a:t>
          </a:r>
          <a:r>
            <a:rPr lang="pl-PL" dirty="0" err="1" smtClean="0"/>
            <a:t>aspects</a:t>
          </a:r>
          <a:r>
            <a:rPr lang="pl-PL" dirty="0" smtClean="0"/>
            <a:t>)</a:t>
          </a:r>
          <a:endParaRPr lang="pl-PL" dirty="0"/>
        </a:p>
      </dgm:t>
    </dgm:pt>
    <dgm:pt modelId="{ED04EBE2-4788-4647-B858-79B7326F5AF5}" type="parTrans" cxnId="{273A7C70-C653-476A-B2A9-1C4B54D32E31}">
      <dgm:prSet/>
      <dgm:spPr/>
      <dgm:t>
        <a:bodyPr/>
        <a:lstStyle/>
        <a:p>
          <a:endParaRPr lang="pl-PL"/>
        </a:p>
      </dgm:t>
    </dgm:pt>
    <dgm:pt modelId="{2346D713-B14A-4126-91EA-41190870820A}" type="sibTrans" cxnId="{273A7C70-C653-476A-B2A9-1C4B54D32E31}">
      <dgm:prSet/>
      <dgm:spPr/>
      <dgm:t>
        <a:bodyPr/>
        <a:lstStyle/>
        <a:p>
          <a:endParaRPr lang="pl-PL"/>
        </a:p>
      </dgm:t>
    </dgm:pt>
    <dgm:pt modelId="{9CACB80B-EF69-4D67-A9A8-1A9C8E690F3B}">
      <dgm:prSet phldrT="[Tekst]"/>
      <dgm:spPr/>
      <dgm:t>
        <a:bodyPr/>
        <a:lstStyle/>
        <a:p>
          <a:r>
            <a:rPr lang="pl-PL" dirty="0" smtClean="0"/>
            <a:t>School Board (</a:t>
          </a:r>
          <a:r>
            <a:rPr lang="pl-PL" dirty="0" err="1" smtClean="0"/>
            <a:t>didactic</a:t>
          </a:r>
          <a:r>
            <a:rPr lang="pl-PL" dirty="0" smtClean="0"/>
            <a:t> </a:t>
          </a:r>
          <a:r>
            <a:rPr lang="pl-PL" dirty="0" err="1" smtClean="0"/>
            <a:t>aspects</a:t>
          </a:r>
          <a:r>
            <a:rPr lang="pl-PL" dirty="0" smtClean="0"/>
            <a:t>, </a:t>
          </a:r>
          <a:r>
            <a:rPr lang="pl-PL" dirty="0" err="1" smtClean="0"/>
            <a:t>supervising</a:t>
          </a:r>
          <a:r>
            <a:rPr lang="pl-PL" dirty="0" smtClean="0"/>
            <a:t> role)</a:t>
          </a:r>
          <a:endParaRPr lang="pl-PL" dirty="0"/>
        </a:p>
      </dgm:t>
    </dgm:pt>
    <dgm:pt modelId="{4C8D87A1-E0A4-4790-AD97-648E1701DC29}" type="parTrans" cxnId="{86716BFE-4D18-456E-9256-0234DE65D91D}">
      <dgm:prSet/>
      <dgm:spPr/>
      <dgm:t>
        <a:bodyPr/>
        <a:lstStyle/>
        <a:p>
          <a:endParaRPr lang="pl-PL"/>
        </a:p>
      </dgm:t>
    </dgm:pt>
    <dgm:pt modelId="{F73C5330-475D-40D3-906F-43CF6C7D1738}" type="sibTrans" cxnId="{86716BFE-4D18-456E-9256-0234DE65D91D}">
      <dgm:prSet/>
      <dgm:spPr/>
      <dgm:t>
        <a:bodyPr/>
        <a:lstStyle/>
        <a:p>
          <a:endParaRPr lang="pl-PL"/>
        </a:p>
      </dgm:t>
    </dgm:pt>
    <dgm:pt modelId="{79EE80E3-FDE3-4E5B-BFCF-1C8DAF8F974F}">
      <dgm:prSet phldrT="[Tekst]"/>
      <dgm:spPr/>
      <dgm:t>
        <a:bodyPr/>
        <a:lstStyle/>
        <a:p>
          <a:r>
            <a:rPr lang="pl-PL" dirty="0" err="1" smtClean="0"/>
            <a:t>Municipality</a:t>
          </a:r>
          <a:r>
            <a:rPr lang="pl-PL" dirty="0" smtClean="0"/>
            <a:t> (</a:t>
          </a:r>
          <a:r>
            <a:rPr lang="pl-PL" dirty="0" err="1" smtClean="0"/>
            <a:t>infrastructure</a:t>
          </a:r>
          <a:r>
            <a:rPr lang="pl-PL" dirty="0" smtClean="0"/>
            <a:t>, </a:t>
          </a:r>
          <a:r>
            <a:rPr lang="pl-PL" smtClean="0"/>
            <a:t>maintenance</a:t>
          </a:r>
          <a:r>
            <a:rPr lang="pl-PL" dirty="0" smtClean="0"/>
            <a:t> of </a:t>
          </a:r>
          <a:r>
            <a:rPr lang="pl-PL" dirty="0" err="1" smtClean="0"/>
            <a:t>school</a:t>
          </a:r>
          <a:r>
            <a:rPr lang="pl-PL" dirty="0" smtClean="0"/>
            <a:t> </a:t>
          </a:r>
          <a:r>
            <a:rPr lang="pl-PL" dirty="0" err="1" smtClean="0"/>
            <a:t>buildings</a:t>
          </a:r>
          <a:r>
            <a:rPr lang="pl-PL" dirty="0" smtClean="0"/>
            <a:t>)</a:t>
          </a:r>
          <a:endParaRPr lang="pl-PL" dirty="0"/>
        </a:p>
      </dgm:t>
    </dgm:pt>
    <dgm:pt modelId="{CD3D539B-E982-46BB-8F6F-DA947DC14028}" type="parTrans" cxnId="{C793F40F-E2D0-4BB2-9CD2-7EE73C73C833}">
      <dgm:prSet/>
      <dgm:spPr/>
      <dgm:t>
        <a:bodyPr/>
        <a:lstStyle/>
        <a:p>
          <a:endParaRPr lang="pl-PL"/>
        </a:p>
      </dgm:t>
    </dgm:pt>
    <dgm:pt modelId="{D869AEE4-CB46-4BEB-B157-9B290C8BF5F4}" type="sibTrans" cxnId="{C793F40F-E2D0-4BB2-9CD2-7EE73C73C833}">
      <dgm:prSet/>
      <dgm:spPr/>
      <dgm:t>
        <a:bodyPr/>
        <a:lstStyle/>
        <a:p>
          <a:endParaRPr lang="pl-PL"/>
        </a:p>
      </dgm:t>
    </dgm:pt>
    <dgm:pt modelId="{2DB939FC-CCFE-45A7-83C2-74C16B7EA345}" type="pres">
      <dgm:prSet presAssocID="{C0805C7A-E775-430A-BB0E-E16AA68DED08}" presName="Name0" presStyleCnt="0">
        <dgm:presLayoutVars>
          <dgm:dir/>
          <dgm:animLvl val="lvl"/>
          <dgm:resizeHandles val="exact"/>
        </dgm:presLayoutVars>
      </dgm:prSet>
      <dgm:spPr/>
    </dgm:pt>
    <dgm:pt modelId="{6FEB07BE-51EC-49A6-9F4F-DCB39D1A74D1}" type="pres">
      <dgm:prSet presAssocID="{3FB62DDC-0C28-48C1-B044-0D82942D53AB}" presName="Name8" presStyleCnt="0"/>
      <dgm:spPr/>
    </dgm:pt>
    <dgm:pt modelId="{3FC71132-C2DA-4671-A87E-FA4CE7C14D71}" type="pres">
      <dgm:prSet presAssocID="{3FB62DDC-0C28-48C1-B044-0D82942D53AB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E29616C-AC34-4F94-96FC-E4678B57B437}" type="pres">
      <dgm:prSet presAssocID="{3FB62DDC-0C28-48C1-B044-0D82942D53A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08EA4D2-5636-42E2-833B-365F94B56835}" type="pres">
      <dgm:prSet presAssocID="{9CACB80B-EF69-4D67-A9A8-1A9C8E690F3B}" presName="Name8" presStyleCnt="0"/>
      <dgm:spPr/>
    </dgm:pt>
    <dgm:pt modelId="{43180945-C4C8-4D3A-A299-A1A63DDFA721}" type="pres">
      <dgm:prSet presAssocID="{9CACB80B-EF69-4D67-A9A8-1A9C8E690F3B}" presName="level" presStyleLbl="node1" presStyleIdx="1" presStyleCnt="3" custLinFactNeighborX="161" custLinFactNeighborY="-1446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93FDDE2-B62B-4C99-98B2-72C979C97011}" type="pres">
      <dgm:prSet presAssocID="{9CACB80B-EF69-4D67-A9A8-1A9C8E690F3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3DCA964-A292-4F33-96BE-630FB1673A2A}" type="pres">
      <dgm:prSet presAssocID="{79EE80E3-FDE3-4E5B-BFCF-1C8DAF8F974F}" presName="Name8" presStyleCnt="0"/>
      <dgm:spPr/>
    </dgm:pt>
    <dgm:pt modelId="{6EB6151F-5E2A-4AF3-8CD7-B72728C65EB5}" type="pres">
      <dgm:prSet presAssocID="{79EE80E3-FDE3-4E5B-BFCF-1C8DAF8F974F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2131079-3879-4FB7-9A57-DEE12526C9BB}" type="pres">
      <dgm:prSet presAssocID="{79EE80E3-FDE3-4E5B-BFCF-1C8DAF8F974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090AD59E-EDAD-4581-B5F2-895F25C3CA76}" type="presOf" srcId="{9CACB80B-EF69-4D67-A9A8-1A9C8E690F3B}" destId="{993FDDE2-B62B-4C99-98B2-72C979C97011}" srcOrd="1" destOrd="0" presId="urn:microsoft.com/office/officeart/2005/8/layout/pyramid1"/>
    <dgm:cxn modelId="{390C1A21-DCA3-4E44-9374-453C49E8424F}" type="presOf" srcId="{9CACB80B-EF69-4D67-A9A8-1A9C8E690F3B}" destId="{43180945-C4C8-4D3A-A299-A1A63DDFA721}" srcOrd="0" destOrd="0" presId="urn:microsoft.com/office/officeart/2005/8/layout/pyramid1"/>
    <dgm:cxn modelId="{2ADD5496-6F49-44FC-9661-C5F94E6581BF}" type="presOf" srcId="{3FB62DDC-0C28-48C1-B044-0D82942D53AB}" destId="{3FC71132-C2DA-4671-A87E-FA4CE7C14D71}" srcOrd="0" destOrd="0" presId="urn:microsoft.com/office/officeart/2005/8/layout/pyramid1"/>
    <dgm:cxn modelId="{1AE4BBA0-CFA7-4A62-806B-770D9C2E32AD}" type="presOf" srcId="{79EE80E3-FDE3-4E5B-BFCF-1C8DAF8F974F}" destId="{E2131079-3879-4FB7-9A57-DEE12526C9BB}" srcOrd="1" destOrd="0" presId="urn:microsoft.com/office/officeart/2005/8/layout/pyramid1"/>
    <dgm:cxn modelId="{86716BFE-4D18-456E-9256-0234DE65D91D}" srcId="{C0805C7A-E775-430A-BB0E-E16AA68DED08}" destId="{9CACB80B-EF69-4D67-A9A8-1A9C8E690F3B}" srcOrd="1" destOrd="0" parTransId="{4C8D87A1-E0A4-4790-AD97-648E1701DC29}" sibTransId="{F73C5330-475D-40D3-906F-43CF6C7D1738}"/>
    <dgm:cxn modelId="{F34A5780-5EA0-4292-B713-2B4895971E79}" type="presOf" srcId="{3FB62DDC-0C28-48C1-B044-0D82942D53AB}" destId="{4E29616C-AC34-4F94-96FC-E4678B57B437}" srcOrd="1" destOrd="0" presId="urn:microsoft.com/office/officeart/2005/8/layout/pyramid1"/>
    <dgm:cxn modelId="{0BC8CDF0-F8F4-4B78-9AC4-F8A11D3A9A0E}" type="presOf" srcId="{79EE80E3-FDE3-4E5B-BFCF-1C8DAF8F974F}" destId="{6EB6151F-5E2A-4AF3-8CD7-B72728C65EB5}" srcOrd="0" destOrd="0" presId="urn:microsoft.com/office/officeart/2005/8/layout/pyramid1"/>
    <dgm:cxn modelId="{C793F40F-E2D0-4BB2-9CD2-7EE73C73C833}" srcId="{C0805C7A-E775-430A-BB0E-E16AA68DED08}" destId="{79EE80E3-FDE3-4E5B-BFCF-1C8DAF8F974F}" srcOrd="2" destOrd="0" parTransId="{CD3D539B-E982-46BB-8F6F-DA947DC14028}" sibTransId="{D869AEE4-CB46-4BEB-B157-9B290C8BF5F4}"/>
    <dgm:cxn modelId="{273A7C70-C653-476A-B2A9-1C4B54D32E31}" srcId="{C0805C7A-E775-430A-BB0E-E16AA68DED08}" destId="{3FB62DDC-0C28-48C1-B044-0D82942D53AB}" srcOrd="0" destOrd="0" parTransId="{ED04EBE2-4788-4647-B858-79B7326F5AF5}" sibTransId="{2346D713-B14A-4126-91EA-41190870820A}"/>
    <dgm:cxn modelId="{7EEB73FE-AA54-4111-90AB-B443B82B484A}" type="presOf" srcId="{C0805C7A-E775-430A-BB0E-E16AA68DED08}" destId="{2DB939FC-CCFE-45A7-83C2-74C16B7EA345}" srcOrd="0" destOrd="0" presId="urn:microsoft.com/office/officeart/2005/8/layout/pyramid1"/>
    <dgm:cxn modelId="{7FEA77AB-03B5-4673-A46B-B8F50474727A}" type="presParOf" srcId="{2DB939FC-CCFE-45A7-83C2-74C16B7EA345}" destId="{6FEB07BE-51EC-49A6-9F4F-DCB39D1A74D1}" srcOrd="0" destOrd="0" presId="urn:microsoft.com/office/officeart/2005/8/layout/pyramid1"/>
    <dgm:cxn modelId="{2CAE1BE3-7BA7-407E-A593-F34ABD7F1812}" type="presParOf" srcId="{6FEB07BE-51EC-49A6-9F4F-DCB39D1A74D1}" destId="{3FC71132-C2DA-4671-A87E-FA4CE7C14D71}" srcOrd="0" destOrd="0" presId="urn:microsoft.com/office/officeart/2005/8/layout/pyramid1"/>
    <dgm:cxn modelId="{49B5DF78-902D-41FC-A75C-AF23EA934464}" type="presParOf" srcId="{6FEB07BE-51EC-49A6-9F4F-DCB39D1A74D1}" destId="{4E29616C-AC34-4F94-96FC-E4678B57B437}" srcOrd="1" destOrd="0" presId="urn:microsoft.com/office/officeart/2005/8/layout/pyramid1"/>
    <dgm:cxn modelId="{AA5FE228-239A-475A-BC9C-AB3AA4E5F165}" type="presParOf" srcId="{2DB939FC-CCFE-45A7-83C2-74C16B7EA345}" destId="{808EA4D2-5636-42E2-833B-365F94B56835}" srcOrd="1" destOrd="0" presId="urn:microsoft.com/office/officeart/2005/8/layout/pyramid1"/>
    <dgm:cxn modelId="{15E1E4C3-D790-47AF-AC28-B3C6CFC7B0FD}" type="presParOf" srcId="{808EA4D2-5636-42E2-833B-365F94B56835}" destId="{43180945-C4C8-4D3A-A299-A1A63DDFA721}" srcOrd="0" destOrd="0" presId="urn:microsoft.com/office/officeart/2005/8/layout/pyramid1"/>
    <dgm:cxn modelId="{81B0222E-D853-426D-BD62-8027D333DC16}" type="presParOf" srcId="{808EA4D2-5636-42E2-833B-365F94B56835}" destId="{993FDDE2-B62B-4C99-98B2-72C979C97011}" srcOrd="1" destOrd="0" presId="urn:microsoft.com/office/officeart/2005/8/layout/pyramid1"/>
    <dgm:cxn modelId="{26562840-35F7-4EA2-B2C7-0921A252ADC0}" type="presParOf" srcId="{2DB939FC-CCFE-45A7-83C2-74C16B7EA345}" destId="{E3DCA964-A292-4F33-96BE-630FB1673A2A}" srcOrd="2" destOrd="0" presId="urn:microsoft.com/office/officeart/2005/8/layout/pyramid1"/>
    <dgm:cxn modelId="{D3F49F5F-195F-4923-BF97-68E5AEE3AA47}" type="presParOf" srcId="{E3DCA964-A292-4F33-96BE-630FB1673A2A}" destId="{6EB6151F-5E2A-4AF3-8CD7-B72728C65EB5}" srcOrd="0" destOrd="0" presId="urn:microsoft.com/office/officeart/2005/8/layout/pyramid1"/>
    <dgm:cxn modelId="{1C9114BD-ABE3-45C5-AADA-8D9C59E1D441}" type="presParOf" srcId="{E3DCA964-A292-4F33-96BE-630FB1673A2A}" destId="{E2131079-3879-4FB7-9A57-DEE12526C9BB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DAE57B-EB0D-414B-8BD9-BF0EE61ADFB0}">
      <dsp:nvSpPr>
        <dsp:cNvPr id="0" name=""/>
        <dsp:cNvSpPr/>
      </dsp:nvSpPr>
      <dsp:spPr>
        <a:xfrm>
          <a:off x="3634113" y="1667157"/>
          <a:ext cx="174559" cy="1006815"/>
        </a:xfrm>
        <a:custGeom>
          <a:avLst/>
          <a:gdLst/>
          <a:ahLst/>
          <a:cxnLst/>
          <a:rect l="0" t="0" r="0" b="0"/>
          <a:pathLst>
            <a:path>
              <a:moveTo>
                <a:pt x="174559" y="0"/>
              </a:moveTo>
              <a:lnTo>
                <a:pt x="174559" y="1006815"/>
              </a:lnTo>
              <a:lnTo>
                <a:pt x="0" y="1006815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461027-B623-4F13-817D-32151F11C7F0}">
      <dsp:nvSpPr>
        <dsp:cNvPr id="0" name=""/>
        <dsp:cNvSpPr/>
      </dsp:nvSpPr>
      <dsp:spPr>
        <a:xfrm>
          <a:off x="3808672" y="1667157"/>
          <a:ext cx="2011587" cy="19892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14651"/>
              </a:lnTo>
              <a:lnTo>
                <a:pt x="2011587" y="1814651"/>
              </a:lnTo>
              <a:lnTo>
                <a:pt x="2011587" y="1989210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2FF8DE-B14C-4B42-835F-FC5485C14CBC}">
      <dsp:nvSpPr>
        <dsp:cNvPr id="0" name=""/>
        <dsp:cNvSpPr/>
      </dsp:nvSpPr>
      <dsp:spPr>
        <a:xfrm>
          <a:off x="3305834" y="1667157"/>
          <a:ext cx="502838" cy="2434411"/>
        </a:xfrm>
        <a:custGeom>
          <a:avLst/>
          <a:gdLst/>
          <a:ahLst/>
          <a:cxnLst/>
          <a:rect l="0" t="0" r="0" b="0"/>
          <a:pathLst>
            <a:path>
              <a:moveTo>
                <a:pt x="502838" y="0"/>
              </a:moveTo>
              <a:lnTo>
                <a:pt x="502838" y="2259851"/>
              </a:lnTo>
              <a:lnTo>
                <a:pt x="0" y="2259851"/>
              </a:lnTo>
              <a:lnTo>
                <a:pt x="0" y="2434411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C735A6-D4F3-4A20-B119-FE5871F142AA}">
      <dsp:nvSpPr>
        <dsp:cNvPr id="0" name=""/>
        <dsp:cNvSpPr/>
      </dsp:nvSpPr>
      <dsp:spPr>
        <a:xfrm>
          <a:off x="831234" y="1667157"/>
          <a:ext cx="2977438" cy="2507235"/>
        </a:xfrm>
        <a:custGeom>
          <a:avLst/>
          <a:gdLst/>
          <a:ahLst/>
          <a:cxnLst/>
          <a:rect l="0" t="0" r="0" b="0"/>
          <a:pathLst>
            <a:path>
              <a:moveTo>
                <a:pt x="2977438" y="0"/>
              </a:moveTo>
              <a:lnTo>
                <a:pt x="2977438" y="2332676"/>
              </a:lnTo>
              <a:lnTo>
                <a:pt x="0" y="2332676"/>
              </a:lnTo>
              <a:lnTo>
                <a:pt x="0" y="2507235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272B27-8004-42AB-8C2B-7E3D3F5F1BFB}">
      <dsp:nvSpPr>
        <dsp:cNvPr id="0" name=""/>
        <dsp:cNvSpPr/>
      </dsp:nvSpPr>
      <dsp:spPr>
        <a:xfrm>
          <a:off x="2977438" y="185972"/>
          <a:ext cx="1662468" cy="14811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kern="1200" dirty="0"/>
            <a:t>Kindergarten (3-6)</a:t>
          </a:r>
        </a:p>
      </dsp:txBody>
      <dsp:txXfrm>
        <a:off x="2977438" y="185972"/>
        <a:ext cx="1662468" cy="1481184"/>
      </dsp:txXfrm>
    </dsp:sp>
    <dsp:sp modelId="{03C70C8D-00A0-4B35-95FC-8C1E800038E7}">
      <dsp:nvSpPr>
        <dsp:cNvPr id="0" name=""/>
        <dsp:cNvSpPr/>
      </dsp:nvSpPr>
      <dsp:spPr>
        <a:xfrm>
          <a:off x="0" y="4174393"/>
          <a:ext cx="1662468" cy="83123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kern="1200"/>
            <a:t>4-year Genaral Secondary School (15-19)</a:t>
          </a:r>
        </a:p>
      </dsp:txBody>
      <dsp:txXfrm>
        <a:off x="0" y="4174393"/>
        <a:ext cx="1662468" cy="831234"/>
      </dsp:txXfrm>
    </dsp:sp>
    <dsp:sp modelId="{06407D34-B915-49F5-A4D7-F53C44AD9B8E}">
      <dsp:nvSpPr>
        <dsp:cNvPr id="0" name=""/>
        <dsp:cNvSpPr/>
      </dsp:nvSpPr>
      <dsp:spPr>
        <a:xfrm>
          <a:off x="2474599" y="4101568"/>
          <a:ext cx="1662468" cy="83123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kern="1200"/>
            <a:t>5-year Technical Schools (15-20)</a:t>
          </a:r>
        </a:p>
      </dsp:txBody>
      <dsp:txXfrm>
        <a:off x="2474599" y="4101568"/>
        <a:ext cx="1662468" cy="831234"/>
      </dsp:txXfrm>
    </dsp:sp>
    <dsp:sp modelId="{4B4B4653-65E9-45D9-950F-1290F2386313}">
      <dsp:nvSpPr>
        <dsp:cNvPr id="0" name=""/>
        <dsp:cNvSpPr/>
      </dsp:nvSpPr>
      <dsp:spPr>
        <a:xfrm>
          <a:off x="4486186" y="3656367"/>
          <a:ext cx="2668145" cy="17851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kern="1200" dirty="0"/>
            <a:t>3-year </a:t>
          </a:r>
          <a:r>
            <a:rPr lang="pl-PL" sz="1700" b="1" kern="1200" dirty="0" err="1"/>
            <a:t>stage</a:t>
          </a:r>
          <a:r>
            <a:rPr lang="pl-PL" sz="1700" b="1" kern="1200" dirty="0"/>
            <a:t> I </a:t>
          </a:r>
          <a:r>
            <a:rPr lang="pl-PL" sz="1700" b="1" kern="1200" dirty="0" err="1"/>
            <a:t>sectoral</a:t>
          </a:r>
          <a:r>
            <a:rPr lang="pl-PL" sz="1700" b="1" kern="1200" dirty="0"/>
            <a:t> </a:t>
          </a:r>
          <a:r>
            <a:rPr lang="pl-PL" sz="1700" b="1" kern="1200" dirty="0" err="1"/>
            <a:t>vocational</a:t>
          </a:r>
          <a:r>
            <a:rPr lang="pl-PL" sz="1700" b="1" kern="1200" dirty="0"/>
            <a:t> </a:t>
          </a:r>
          <a:r>
            <a:rPr lang="pl-PL" sz="1700" b="1" kern="1200" dirty="0" err="1"/>
            <a:t>schools</a:t>
          </a:r>
          <a:r>
            <a:rPr lang="pl-PL" sz="1700" kern="1200" dirty="0"/>
            <a:t>  (15-18</a:t>
          </a:r>
          <a:r>
            <a:rPr lang="pl-PL" sz="1700" kern="1200" dirty="0" smtClean="0"/>
            <a:t>)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kern="1200" dirty="0" smtClean="0"/>
            <a:t>2-year </a:t>
          </a:r>
          <a:r>
            <a:rPr lang="pl-PL" sz="1700" b="1" kern="1200" dirty="0" err="1" smtClean="0"/>
            <a:t>stage</a:t>
          </a:r>
          <a:r>
            <a:rPr lang="pl-PL" sz="1700" b="1" kern="1200" dirty="0" smtClean="0"/>
            <a:t> II </a:t>
          </a:r>
          <a:r>
            <a:rPr lang="pl-PL" sz="1700" b="1" kern="1200" dirty="0" err="1" smtClean="0"/>
            <a:t>sectoral</a:t>
          </a:r>
          <a:r>
            <a:rPr lang="pl-PL" sz="1700" b="1" kern="1200" dirty="0" smtClean="0"/>
            <a:t> </a:t>
          </a:r>
          <a:r>
            <a:rPr lang="pl-PL" sz="1700" b="1" kern="1200" dirty="0" err="1" smtClean="0"/>
            <a:t>vocational</a:t>
          </a:r>
          <a:r>
            <a:rPr lang="pl-PL" sz="1700" b="1" kern="1200" dirty="0" smtClean="0"/>
            <a:t> </a:t>
          </a:r>
          <a:r>
            <a:rPr lang="pl-PL" sz="1700" b="1" kern="1200" dirty="0" err="1" smtClean="0"/>
            <a:t>schools</a:t>
          </a:r>
          <a:r>
            <a:rPr lang="pl-PL" sz="1700" kern="1200" dirty="0" smtClean="0"/>
            <a:t> </a:t>
          </a:r>
          <a:endParaRPr lang="pl-PL" sz="1700" kern="1200" dirty="0"/>
        </a:p>
      </dsp:txBody>
      <dsp:txXfrm>
        <a:off x="4486186" y="3656367"/>
        <a:ext cx="2668145" cy="1785100"/>
      </dsp:txXfrm>
    </dsp:sp>
    <dsp:sp modelId="{BE6B320D-2226-4365-B022-FC696D2E2D1A}">
      <dsp:nvSpPr>
        <dsp:cNvPr id="0" name=""/>
        <dsp:cNvSpPr/>
      </dsp:nvSpPr>
      <dsp:spPr>
        <a:xfrm>
          <a:off x="4113" y="2016275"/>
          <a:ext cx="3630000" cy="13153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kern="1200"/>
            <a:t>Primary School (7-15)</a:t>
          </a:r>
        </a:p>
      </dsp:txBody>
      <dsp:txXfrm>
        <a:off x="4113" y="2016275"/>
        <a:ext cx="3630000" cy="131539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AFED18-E384-49F9-ACAC-896475604E9B}">
      <dsp:nvSpPr>
        <dsp:cNvPr id="0" name=""/>
        <dsp:cNvSpPr/>
      </dsp:nvSpPr>
      <dsp:spPr>
        <a:xfrm>
          <a:off x="2517775" y="2709333"/>
          <a:ext cx="1624632" cy="6434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12316" y="0"/>
              </a:lnTo>
              <a:lnTo>
                <a:pt x="812316" y="643466"/>
              </a:lnTo>
              <a:lnTo>
                <a:pt x="1624632" y="643466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600" kern="1200"/>
        </a:p>
      </dsp:txBody>
      <dsp:txXfrm>
        <a:off x="3286406" y="2987381"/>
        <a:ext cx="87371" cy="87371"/>
      </dsp:txXfrm>
    </dsp:sp>
    <dsp:sp modelId="{DF2E197C-5C78-4B78-A38C-40106BFDA627}">
      <dsp:nvSpPr>
        <dsp:cNvPr id="0" name=""/>
        <dsp:cNvSpPr/>
      </dsp:nvSpPr>
      <dsp:spPr>
        <a:xfrm>
          <a:off x="2517775" y="2074576"/>
          <a:ext cx="1572358" cy="634756"/>
        </a:xfrm>
        <a:custGeom>
          <a:avLst/>
          <a:gdLst/>
          <a:ahLst/>
          <a:cxnLst/>
          <a:rect l="0" t="0" r="0" b="0"/>
          <a:pathLst>
            <a:path>
              <a:moveTo>
                <a:pt x="0" y="634756"/>
              </a:moveTo>
              <a:lnTo>
                <a:pt x="786179" y="634756"/>
              </a:lnTo>
              <a:lnTo>
                <a:pt x="786179" y="0"/>
              </a:lnTo>
              <a:lnTo>
                <a:pt x="1572358" y="0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600" kern="1200"/>
        </a:p>
      </dsp:txBody>
      <dsp:txXfrm>
        <a:off x="3261563" y="2349563"/>
        <a:ext cx="84782" cy="84782"/>
      </dsp:txXfrm>
    </dsp:sp>
    <dsp:sp modelId="{97178B7D-D608-4093-A464-96AFFA532678}">
      <dsp:nvSpPr>
        <dsp:cNvPr id="0" name=""/>
        <dsp:cNvSpPr/>
      </dsp:nvSpPr>
      <dsp:spPr>
        <a:xfrm rot="16200000">
          <a:off x="-706331" y="2194560"/>
          <a:ext cx="5418667" cy="10295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465" tIns="37465" rIns="37465" bIns="37465" numCol="1" spcCol="1270" anchor="ctr" anchorCtr="0">
          <a:noAutofit/>
        </a:bodyPr>
        <a:lstStyle/>
        <a:p>
          <a:pPr lvl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5900" kern="1200" dirty="0" err="1" smtClean="0"/>
            <a:t>Primary</a:t>
          </a:r>
          <a:r>
            <a:rPr lang="pl-PL" sz="5900" kern="1200" dirty="0" smtClean="0"/>
            <a:t> School</a:t>
          </a:r>
          <a:endParaRPr lang="pl-PL" sz="5900" kern="1200" dirty="0"/>
        </a:p>
      </dsp:txBody>
      <dsp:txXfrm>
        <a:off x="-706331" y="2194560"/>
        <a:ext cx="5418667" cy="1029546"/>
      </dsp:txXfrm>
    </dsp:sp>
    <dsp:sp modelId="{BB7F2B8F-F92A-4AA0-A129-7874AB3BC1FB}">
      <dsp:nvSpPr>
        <dsp:cNvPr id="0" name=""/>
        <dsp:cNvSpPr/>
      </dsp:nvSpPr>
      <dsp:spPr>
        <a:xfrm>
          <a:off x="4090134" y="1559803"/>
          <a:ext cx="3446612" cy="10295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500" kern="1200" dirty="0" smtClean="0"/>
            <a:t>Level I (</a:t>
          </a:r>
          <a:r>
            <a:rPr lang="pl-PL" sz="3500" kern="1200" dirty="0" err="1" smtClean="0"/>
            <a:t>classes</a:t>
          </a:r>
          <a:r>
            <a:rPr lang="pl-PL" sz="3500" kern="1200" dirty="0" smtClean="0"/>
            <a:t> 1-3)</a:t>
          </a:r>
          <a:endParaRPr lang="pl-PL" sz="3500" kern="1200" dirty="0"/>
        </a:p>
      </dsp:txBody>
      <dsp:txXfrm>
        <a:off x="4090134" y="1559803"/>
        <a:ext cx="3446612" cy="1029546"/>
      </dsp:txXfrm>
    </dsp:sp>
    <dsp:sp modelId="{7CAA8C71-AF28-40BF-A4A5-EF5F39F9FF2B}">
      <dsp:nvSpPr>
        <dsp:cNvPr id="0" name=""/>
        <dsp:cNvSpPr/>
      </dsp:nvSpPr>
      <dsp:spPr>
        <a:xfrm>
          <a:off x="4142408" y="2838026"/>
          <a:ext cx="3376913" cy="10295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500" kern="1200" dirty="0" smtClean="0"/>
            <a:t>Level II (</a:t>
          </a:r>
          <a:r>
            <a:rPr lang="pl-PL" sz="3500" kern="1200" dirty="0" err="1" smtClean="0"/>
            <a:t>classes</a:t>
          </a:r>
          <a:r>
            <a:rPr lang="pl-PL" sz="3500" kern="1200" dirty="0" smtClean="0"/>
            <a:t> 4-8)</a:t>
          </a:r>
          <a:endParaRPr lang="pl-PL" sz="3500" kern="1200" dirty="0"/>
        </a:p>
      </dsp:txBody>
      <dsp:txXfrm>
        <a:off x="4142408" y="2838026"/>
        <a:ext cx="3376913" cy="102954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2EACC2-CDAD-4E36-A1A0-0F8615BD373E}">
      <dsp:nvSpPr>
        <dsp:cNvPr id="0" name=""/>
        <dsp:cNvSpPr/>
      </dsp:nvSpPr>
      <dsp:spPr>
        <a:xfrm>
          <a:off x="6047581" y="3159417"/>
          <a:ext cx="1039018" cy="4944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6972"/>
              </a:lnTo>
              <a:lnTo>
                <a:pt x="1039018" y="336972"/>
              </a:lnTo>
              <a:lnTo>
                <a:pt x="1039018" y="494478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F44BE8-AC33-4DDB-B5F9-5143D9D3FF4F}">
      <dsp:nvSpPr>
        <dsp:cNvPr id="0" name=""/>
        <dsp:cNvSpPr/>
      </dsp:nvSpPr>
      <dsp:spPr>
        <a:xfrm>
          <a:off x="5008562" y="3159417"/>
          <a:ext cx="1039018" cy="494478"/>
        </a:xfrm>
        <a:custGeom>
          <a:avLst/>
          <a:gdLst/>
          <a:ahLst/>
          <a:cxnLst/>
          <a:rect l="0" t="0" r="0" b="0"/>
          <a:pathLst>
            <a:path>
              <a:moveTo>
                <a:pt x="1039018" y="0"/>
              </a:moveTo>
              <a:lnTo>
                <a:pt x="1039018" y="336972"/>
              </a:lnTo>
              <a:lnTo>
                <a:pt x="0" y="336972"/>
              </a:lnTo>
              <a:lnTo>
                <a:pt x="0" y="494478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9405DF-E2E2-473F-A628-2330CF6E39FA}">
      <dsp:nvSpPr>
        <dsp:cNvPr id="0" name=""/>
        <dsp:cNvSpPr/>
      </dsp:nvSpPr>
      <dsp:spPr>
        <a:xfrm>
          <a:off x="3969543" y="1585304"/>
          <a:ext cx="2078037" cy="4944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6972"/>
              </a:lnTo>
              <a:lnTo>
                <a:pt x="2078037" y="336972"/>
              </a:lnTo>
              <a:lnTo>
                <a:pt x="2078037" y="494478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EAD55C-59DB-4CFE-B9C3-BCC4A2EBD513}">
      <dsp:nvSpPr>
        <dsp:cNvPr id="0" name=""/>
        <dsp:cNvSpPr/>
      </dsp:nvSpPr>
      <dsp:spPr>
        <a:xfrm>
          <a:off x="1891506" y="3159417"/>
          <a:ext cx="1039018" cy="4944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6972"/>
              </a:lnTo>
              <a:lnTo>
                <a:pt x="1039018" y="336972"/>
              </a:lnTo>
              <a:lnTo>
                <a:pt x="1039018" y="494478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C35BF0-CE33-4E4A-A8E9-E73C109F9EA5}">
      <dsp:nvSpPr>
        <dsp:cNvPr id="0" name=""/>
        <dsp:cNvSpPr/>
      </dsp:nvSpPr>
      <dsp:spPr>
        <a:xfrm>
          <a:off x="852487" y="3159417"/>
          <a:ext cx="1039018" cy="494478"/>
        </a:xfrm>
        <a:custGeom>
          <a:avLst/>
          <a:gdLst/>
          <a:ahLst/>
          <a:cxnLst/>
          <a:rect l="0" t="0" r="0" b="0"/>
          <a:pathLst>
            <a:path>
              <a:moveTo>
                <a:pt x="1039018" y="0"/>
              </a:moveTo>
              <a:lnTo>
                <a:pt x="1039018" y="336972"/>
              </a:lnTo>
              <a:lnTo>
                <a:pt x="0" y="336972"/>
              </a:lnTo>
              <a:lnTo>
                <a:pt x="0" y="494478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4C0B1A-4E9E-4953-AA36-651119FDF71F}">
      <dsp:nvSpPr>
        <dsp:cNvPr id="0" name=""/>
        <dsp:cNvSpPr/>
      </dsp:nvSpPr>
      <dsp:spPr>
        <a:xfrm>
          <a:off x="1891506" y="1585304"/>
          <a:ext cx="2078037" cy="494478"/>
        </a:xfrm>
        <a:custGeom>
          <a:avLst/>
          <a:gdLst/>
          <a:ahLst/>
          <a:cxnLst/>
          <a:rect l="0" t="0" r="0" b="0"/>
          <a:pathLst>
            <a:path>
              <a:moveTo>
                <a:pt x="2078037" y="0"/>
              </a:moveTo>
              <a:lnTo>
                <a:pt x="2078037" y="336972"/>
              </a:lnTo>
              <a:lnTo>
                <a:pt x="0" y="336972"/>
              </a:lnTo>
              <a:lnTo>
                <a:pt x="0" y="494478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2C15A5-A4F3-48A8-8F1A-3DADDF8F5CFA}">
      <dsp:nvSpPr>
        <dsp:cNvPr id="0" name=""/>
        <dsp:cNvSpPr/>
      </dsp:nvSpPr>
      <dsp:spPr>
        <a:xfrm>
          <a:off x="3119437" y="505669"/>
          <a:ext cx="1700212" cy="10796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25263E-E5F6-4EDF-ACF2-5C7B2A09C07B}">
      <dsp:nvSpPr>
        <dsp:cNvPr id="0" name=""/>
        <dsp:cNvSpPr/>
      </dsp:nvSpPr>
      <dsp:spPr>
        <a:xfrm>
          <a:off x="3308349" y="685136"/>
          <a:ext cx="1700212" cy="10796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 dirty="0" smtClean="0"/>
            <a:t>Matura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 dirty="0" err="1" smtClean="0"/>
            <a:t>Exam</a:t>
          </a:r>
          <a:endParaRPr lang="pl-PL" sz="1300" kern="1200" dirty="0"/>
        </a:p>
      </dsp:txBody>
      <dsp:txXfrm>
        <a:off x="3339970" y="716757"/>
        <a:ext cx="1636970" cy="1016392"/>
      </dsp:txXfrm>
    </dsp:sp>
    <dsp:sp modelId="{7A876F60-5729-4E4A-8DC6-0F7A977C3BF0}">
      <dsp:nvSpPr>
        <dsp:cNvPr id="0" name=""/>
        <dsp:cNvSpPr/>
      </dsp:nvSpPr>
      <dsp:spPr>
        <a:xfrm>
          <a:off x="1041399" y="2079782"/>
          <a:ext cx="1700212" cy="10796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07B559-E027-4DDD-8788-BB32300408EE}">
      <dsp:nvSpPr>
        <dsp:cNvPr id="0" name=""/>
        <dsp:cNvSpPr/>
      </dsp:nvSpPr>
      <dsp:spPr>
        <a:xfrm>
          <a:off x="1230312" y="2259249"/>
          <a:ext cx="1700212" cy="10796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 dirty="0" err="1" smtClean="0"/>
            <a:t>Univesrity</a:t>
          </a:r>
          <a:endParaRPr lang="pl-PL" sz="1300" kern="1200" dirty="0"/>
        </a:p>
      </dsp:txBody>
      <dsp:txXfrm>
        <a:off x="1261933" y="2290870"/>
        <a:ext cx="1636970" cy="1016392"/>
      </dsp:txXfrm>
    </dsp:sp>
    <dsp:sp modelId="{FE068787-F42F-4DD0-9B03-C2C27C928E36}">
      <dsp:nvSpPr>
        <dsp:cNvPr id="0" name=""/>
        <dsp:cNvSpPr/>
      </dsp:nvSpPr>
      <dsp:spPr>
        <a:xfrm>
          <a:off x="2381" y="3653896"/>
          <a:ext cx="1700212" cy="10796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53DA34-4455-4A3C-8B30-43DEA8F101EF}">
      <dsp:nvSpPr>
        <dsp:cNvPr id="0" name=""/>
        <dsp:cNvSpPr/>
      </dsp:nvSpPr>
      <dsp:spPr>
        <a:xfrm>
          <a:off x="191293" y="3833362"/>
          <a:ext cx="1700212" cy="10796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 dirty="0" smtClean="0"/>
            <a:t>First </a:t>
          </a:r>
          <a:r>
            <a:rPr lang="pl-PL" sz="1300" kern="1200" dirty="0" err="1" smtClean="0"/>
            <a:t>cycle</a:t>
          </a:r>
          <a:r>
            <a:rPr lang="pl-PL" sz="1300" kern="1200" dirty="0" smtClean="0"/>
            <a:t> </a:t>
          </a:r>
          <a:r>
            <a:rPr lang="pl-PL" sz="1300" kern="1200" dirty="0" err="1" smtClean="0"/>
            <a:t>programme</a:t>
          </a:r>
          <a:r>
            <a:rPr lang="pl-PL" sz="1300" kern="1200" dirty="0" smtClean="0"/>
            <a:t> </a:t>
          </a:r>
          <a:r>
            <a:rPr lang="pl-PL" sz="1300" kern="1200" dirty="0" err="1" smtClean="0"/>
            <a:t>leading</a:t>
          </a:r>
          <a:r>
            <a:rPr lang="pl-PL" sz="1300" kern="1200" dirty="0" smtClean="0"/>
            <a:t> to </a:t>
          </a:r>
          <a:r>
            <a:rPr lang="pl-PL" sz="1300" kern="1200" dirty="0" err="1" smtClean="0"/>
            <a:t>Bachelor’s</a:t>
          </a:r>
          <a:r>
            <a:rPr lang="pl-PL" sz="1300" kern="1200" dirty="0" smtClean="0"/>
            <a:t> </a:t>
          </a:r>
          <a:r>
            <a:rPr lang="pl-PL" sz="1300" kern="1200" dirty="0" err="1" smtClean="0"/>
            <a:t>degree</a:t>
          </a:r>
          <a:endParaRPr lang="pl-PL" sz="1300" kern="1200" dirty="0"/>
        </a:p>
      </dsp:txBody>
      <dsp:txXfrm>
        <a:off x="222914" y="3864983"/>
        <a:ext cx="1636970" cy="1016392"/>
      </dsp:txXfrm>
    </dsp:sp>
    <dsp:sp modelId="{319A9E73-2FE5-4530-911E-101312F5D6B0}">
      <dsp:nvSpPr>
        <dsp:cNvPr id="0" name=""/>
        <dsp:cNvSpPr/>
      </dsp:nvSpPr>
      <dsp:spPr>
        <a:xfrm>
          <a:off x="2080418" y="3653896"/>
          <a:ext cx="1700212" cy="10796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2E36E4-A2A9-45FE-9035-22B0CB1AE387}">
      <dsp:nvSpPr>
        <dsp:cNvPr id="0" name=""/>
        <dsp:cNvSpPr/>
      </dsp:nvSpPr>
      <dsp:spPr>
        <a:xfrm>
          <a:off x="2269331" y="3833362"/>
          <a:ext cx="1700212" cy="10796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 dirty="0" smtClean="0"/>
            <a:t>Second </a:t>
          </a:r>
          <a:r>
            <a:rPr lang="pl-PL" sz="1300" kern="1200" dirty="0" err="1" smtClean="0"/>
            <a:t>cycle</a:t>
          </a:r>
          <a:r>
            <a:rPr lang="pl-PL" sz="1300" kern="1200" dirty="0" smtClean="0"/>
            <a:t> </a:t>
          </a:r>
          <a:r>
            <a:rPr lang="pl-PL" sz="1300" kern="1200" dirty="0" err="1" smtClean="0"/>
            <a:t>programme</a:t>
          </a:r>
          <a:r>
            <a:rPr lang="pl-PL" sz="1300" kern="1200" dirty="0" smtClean="0"/>
            <a:t> </a:t>
          </a:r>
          <a:r>
            <a:rPr lang="pl-PL" sz="1300" kern="1200" dirty="0" err="1" smtClean="0"/>
            <a:t>leading</a:t>
          </a:r>
          <a:r>
            <a:rPr lang="pl-PL" sz="1300" kern="1200" dirty="0" smtClean="0"/>
            <a:t> to Master </a:t>
          </a:r>
          <a:r>
            <a:rPr lang="pl-PL" sz="1300" kern="1200" dirty="0" err="1" smtClean="0"/>
            <a:t>degree</a:t>
          </a:r>
          <a:endParaRPr lang="pl-PL" sz="1300" kern="1200" dirty="0"/>
        </a:p>
      </dsp:txBody>
      <dsp:txXfrm>
        <a:off x="2300952" y="3864983"/>
        <a:ext cx="1636970" cy="1016392"/>
      </dsp:txXfrm>
    </dsp:sp>
    <dsp:sp modelId="{079AAF8F-1158-4C38-B982-CF589A165834}">
      <dsp:nvSpPr>
        <dsp:cNvPr id="0" name=""/>
        <dsp:cNvSpPr/>
      </dsp:nvSpPr>
      <dsp:spPr>
        <a:xfrm>
          <a:off x="5197474" y="2079782"/>
          <a:ext cx="1700212" cy="10796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4BC209-C891-43CF-9156-F1BEF47A8F1F}">
      <dsp:nvSpPr>
        <dsp:cNvPr id="0" name=""/>
        <dsp:cNvSpPr/>
      </dsp:nvSpPr>
      <dsp:spPr>
        <a:xfrm>
          <a:off x="5386387" y="2259249"/>
          <a:ext cx="1700212" cy="10796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 dirty="0" smtClean="0"/>
            <a:t>Technical University</a:t>
          </a:r>
          <a:endParaRPr lang="pl-PL" sz="1300" kern="1200" dirty="0"/>
        </a:p>
      </dsp:txBody>
      <dsp:txXfrm>
        <a:off x="5418008" y="2290870"/>
        <a:ext cx="1636970" cy="1016392"/>
      </dsp:txXfrm>
    </dsp:sp>
    <dsp:sp modelId="{CBB2B41E-0394-41DB-A174-AA712593C380}">
      <dsp:nvSpPr>
        <dsp:cNvPr id="0" name=""/>
        <dsp:cNvSpPr/>
      </dsp:nvSpPr>
      <dsp:spPr>
        <a:xfrm>
          <a:off x="4158456" y="3653896"/>
          <a:ext cx="1700212" cy="10796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16AB76-4DE2-4936-981A-38DC8B399036}">
      <dsp:nvSpPr>
        <dsp:cNvPr id="0" name=""/>
        <dsp:cNvSpPr/>
      </dsp:nvSpPr>
      <dsp:spPr>
        <a:xfrm>
          <a:off x="4347368" y="3833362"/>
          <a:ext cx="1700212" cy="10796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 smtClean="0"/>
            <a:t>First cycle programme leading to Bachelor’s degree</a:t>
          </a:r>
          <a:endParaRPr lang="pl-PL" sz="1300" kern="1200" dirty="0"/>
        </a:p>
      </dsp:txBody>
      <dsp:txXfrm>
        <a:off x="4378989" y="3864983"/>
        <a:ext cx="1636970" cy="1016392"/>
      </dsp:txXfrm>
    </dsp:sp>
    <dsp:sp modelId="{E5CC37CA-38FE-413C-B1D8-E0007649F208}">
      <dsp:nvSpPr>
        <dsp:cNvPr id="0" name=""/>
        <dsp:cNvSpPr/>
      </dsp:nvSpPr>
      <dsp:spPr>
        <a:xfrm>
          <a:off x="6236493" y="3653896"/>
          <a:ext cx="1700212" cy="10796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D813AC-27A5-466E-8615-423AAF9B0041}">
      <dsp:nvSpPr>
        <dsp:cNvPr id="0" name=""/>
        <dsp:cNvSpPr/>
      </dsp:nvSpPr>
      <dsp:spPr>
        <a:xfrm>
          <a:off x="6425406" y="3833362"/>
          <a:ext cx="1700212" cy="10796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 smtClean="0"/>
            <a:t>Second cycle programme leading to Master degree</a:t>
          </a:r>
          <a:endParaRPr lang="pl-PL" sz="1300" kern="1200" dirty="0"/>
        </a:p>
      </dsp:txBody>
      <dsp:txXfrm>
        <a:off x="6457027" y="3864983"/>
        <a:ext cx="1636970" cy="101639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C71132-C2DA-4671-A87E-FA4CE7C14D71}">
      <dsp:nvSpPr>
        <dsp:cNvPr id="0" name=""/>
        <dsp:cNvSpPr/>
      </dsp:nvSpPr>
      <dsp:spPr>
        <a:xfrm>
          <a:off x="2709333" y="0"/>
          <a:ext cx="2709333" cy="1796465"/>
        </a:xfrm>
        <a:prstGeom prst="trapezoid">
          <a:avLst>
            <a:gd name="adj" fmla="val 7540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err="1" smtClean="0"/>
            <a:t>Ministry</a:t>
          </a:r>
          <a:r>
            <a:rPr lang="pl-PL" sz="2400" kern="1200" dirty="0" smtClean="0"/>
            <a:t> of </a:t>
          </a:r>
          <a:r>
            <a:rPr lang="pl-PL" sz="2400" kern="1200" dirty="0" err="1" smtClean="0"/>
            <a:t>Education</a:t>
          </a:r>
          <a:r>
            <a:rPr lang="pl-PL" sz="2400" kern="1200" dirty="0" smtClean="0"/>
            <a:t> (</a:t>
          </a:r>
          <a:r>
            <a:rPr lang="pl-PL" sz="2400" kern="1200" dirty="0" err="1" smtClean="0"/>
            <a:t>financial</a:t>
          </a:r>
          <a:r>
            <a:rPr lang="pl-PL" sz="2400" kern="1200" dirty="0" smtClean="0"/>
            <a:t> and </a:t>
          </a:r>
          <a:r>
            <a:rPr lang="pl-PL" sz="2400" kern="1200" dirty="0" err="1" smtClean="0"/>
            <a:t>didactic</a:t>
          </a:r>
          <a:r>
            <a:rPr lang="pl-PL" sz="2400" kern="1200" dirty="0" smtClean="0"/>
            <a:t> </a:t>
          </a:r>
          <a:r>
            <a:rPr lang="pl-PL" sz="2400" kern="1200" dirty="0" err="1" smtClean="0"/>
            <a:t>aspects</a:t>
          </a:r>
          <a:r>
            <a:rPr lang="pl-PL" sz="2400" kern="1200" dirty="0" smtClean="0"/>
            <a:t>)</a:t>
          </a:r>
          <a:endParaRPr lang="pl-PL" sz="2400" kern="1200" dirty="0"/>
        </a:p>
      </dsp:txBody>
      <dsp:txXfrm>
        <a:off x="2709333" y="0"/>
        <a:ext cx="2709333" cy="1796465"/>
      </dsp:txXfrm>
    </dsp:sp>
    <dsp:sp modelId="{43180945-C4C8-4D3A-A299-A1A63DDFA721}">
      <dsp:nvSpPr>
        <dsp:cNvPr id="0" name=""/>
        <dsp:cNvSpPr/>
      </dsp:nvSpPr>
      <dsp:spPr>
        <a:xfrm>
          <a:off x="1363390" y="1770488"/>
          <a:ext cx="5418666" cy="1796465"/>
        </a:xfrm>
        <a:prstGeom prst="trapezoid">
          <a:avLst>
            <a:gd name="adj" fmla="val 7540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/>
            <a:t>School Board (</a:t>
          </a:r>
          <a:r>
            <a:rPr lang="pl-PL" sz="2400" kern="1200" dirty="0" err="1" smtClean="0"/>
            <a:t>didactic</a:t>
          </a:r>
          <a:r>
            <a:rPr lang="pl-PL" sz="2400" kern="1200" dirty="0" smtClean="0"/>
            <a:t> </a:t>
          </a:r>
          <a:r>
            <a:rPr lang="pl-PL" sz="2400" kern="1200" dirty="0" err="1" smtClean="0"/>
            <a:t>aspects</a:t>
          </a:r>
          <a:r>
            <a:rPr lang="pl-PL" sz="2400" kern="1200" dirty="0" smtClean="0"/>
            <a:t>, </a:t>
          </a:r>
          <a:r>
            <a:rPr lang="pl-PL" sz="2400" kern="1200" dirty="0" err="1" smtClean="0"/>
            <a:t>supervising</a:t>
          </a:r>
          <a:r>
            <a:rPr lang="pl-PL" sz="2400" kern="1200" dirty="0" smtClean="0"/>
            <a:t> role)</a:t>
          </a:r>
          <a:endParaRPr lang="pl-PL" sz="2400" kern="1200" dirty="0"/>
        </a:p>
      </dsp:txBody>
      <dsp:txXfrm>
        <a:off x="2311657" y="1770488"/>
        <a:ext cx="3522133" cy="1796465"/>
      </dsp:txXfrm>
    </dsp:sp>
    <dsp:sp modelId="{6EB6151F-5E2A-4AF3-8CD7-B72728C65EB5}">
      <dsp:nvSpPr>
        <dsp:cNvPr id="0" name=""/>
        <dsp:cNvSpPr/>
      </dsp:nvSpPr>
      <dsp:spPr>
        <a:xfrm>
          <a:off x="0" y="3592930"/>
          <a:ext cx="8127999" cy="1796465"/>
        </a:xfrm>
        <a:prstGeom prst="trapezoid">
          <a:avLst>
            <a:gd name="adj" fmla="val 7540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err="1" smtClean="0"/>
            <a:t>Municipality</a:t>
          </a:r>
          <a:r>
            <a:rPr lang="pl-PL" sz="2400" kern="1200" dirty="0" smtClean="0"/>
            <a:t> (</a:t>
          </a:r>
          <a:r>
            <a:rPr lang="pl-PL" sz="2400" kern="1200" dirty="0" err="1" smtClean="0"/>
            <a:t>infrastructure</a:t>
          </a:r>
          <a:r>
            <a:rPr lang="pl-PL" sz="2400" kern="1200" dirty="0" smtClean="0"/>
            <a:t>, </a:t>
          </a:r>
          <a:r>
            <a:rPr lang="pl-PL" sz="2400" kern="1200" smtClean="0"/>
            <a:t>maintenance</a:t>
          </a:r>
          <a:r>
            <a:rPr lang="pl-PL" sz="2400" kern="1200" dirty="0" smtClean="0"/>
            <a:t> of </a:t>
          </a:r>
          <a:r>
            <a:rPr lang="pl-PL" sz="2400" kern="1200" dirty="0" err="1" smtClean="0"/>
            <a:t>school</a:t>
          </a:r>
          <a:r>
            <a:rPr lang="pl-PL" sz="2400" kern="1200" dirty="0" smtClean="0"/>
            <a:t> </a:t>
          </a:r>
          <a:r>
            <a:rPr lang="pl-PL" sz="2400" kern="1200" dirty="0" err="1" smtClean="0"/>
            <a:t>buildings</a:t>
          </a:r>
          <a:r>
            <a:rPr lang="pl-PL" sz="2400" kern="1200" dirty="0" smtClean="0"/>
            <a:t>)</a:t>
          </a:r>
          <a:endParaRPr lang="pl-PL" sz="2400" kern="1200" dirty="0"/>
        </a:p>
      </dsp:txBody>
      <dsp:txXfrm>
        <a:off x="1422400" y="3592930"/>
        <a:ext cx="5283199" cy="17964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pl-PL" smtClean="0"/>
              <a:t>11.04.2022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9C9BEE-2F26-4120-8211-BF11855F4181}" type="datetimeFigureOut">
              <a:rPr lang="pl-PL" smtClean="0"/>
              <a:t>10.04.2022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11CF46-F25B-4B53-985B-C6BA02F92E4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8769105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pl-PL" smtClean="0"/>
              <a:t>11.04.2022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E28620-2059-4848-BD2E-1D3DAFC5FA33}" type="datetimeFigureOut">
              <a:rPr lang="pl-PL" smtClean="0"/>
              <a:t>10.04.2022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503954-23F6-4B5B-AD00-A26F4D67295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3571926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mtClean="0"/>
              <a:t>11.04.2022</a:t>
            </a:r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Erasmus + 'Games always make everyone smart'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25943-BE90-428F-8E03-08D7DD116B82}" type="slidenum">
              <a:rPr lang="pl-PL" smtClean="0"/>
              <a:t>‹#›</a:t>
            </a:fld>
            <a:endParaRPr lang="pl-PL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0344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mtClean="0"/>
              <a:t>11.04.2022</a:t>
            </a:r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Erasmus + 'Games always make everyone smart'</a:t>
            </a:r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25943-BE90-428F-8E03-08D7DD116B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82458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mtClean="0"/>
              <a:t>11.04.2022</a:t>
            </a:r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Erasmus + 'Games always make everyone smart'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25943-BE90-428F-8E03-08D7DD116B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542850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mtClean="0"/>
              <a:t>11.04.2022</a:t>
            </a:r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Erasmus + 'Games always make everyone smart'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25943-BE90-428F-8E03-08D7DD116B82}" type="slidenum">
              <a:rPr lang="pl-PL" smtClean="0"/>
              <a:t>‹#›</a:t>
            </a:fld>
            <a:endParaRPr lang="pl-PL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028546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mtClean="0"/>
              <a:t>11.04.2022</a:t>
            </a:r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Erasmus + 'Games always make everyone smart'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25943-BE90-428F-8E03-08D7DD116B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743724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 smtClean="0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mtClean="0"/>
              <a:t>11.04.2022</a:t>
            </a:r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Erasmus + 'Games always make everyone smart'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25943-BE90-428F-8E03-08D7DD116B82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25978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 smtClean="0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mtClean="0"/>
              <a:t>11.04.2022</a:t>
            </a:r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Erasmus + 'Games always make everyone smart'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25943-BE90-428F-8E03-08D7DD116B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37886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mtClean="0"/>
              <a:t>11.04.2022</a:t>
            </a:r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Erasmus + 'Games always make everyone smart'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25943-BE90-428F-8E03-08D7DD116B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731298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mtClean="0"/>
              <a:t>11.04.2022</a:t>
            </a:r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Erasmus + 'Games always make everyone smart'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25943-BE90-428F-8E03-08D7DD116B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16268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mtClean="0"/>
              <a:t>11.04.2022</a:t>
            </a:r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Erasmus + 'Games always make everyone smart'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25943-BE90-428F-8E03-08D7DD116B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24043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mtClean="0"/>
              <a:t>11.04.2022</a:t>
            </a:r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Erasmus + 'Games always make everyone smart'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25943-BE90-428F-8E03-08D7DD116B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64187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mtClean="0"/>
              <a:t>11.04.2022</a:t>
            </a:r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Erasmus + 'Games always make everyone smart'</a:t>
            </a: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25943-BE90-428F-8E03-08D7DD116B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52615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mtClean="0"/>
              <a:t>11.04.2022</a:t>
            </a:r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Erasmus + 'Games always make everyone smart'</a:t>
            </a:r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25943-BE90-428F-8E03-08D7DD116B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6719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mtClean="0"/>
              <a:t>11.04.2022</a:t>
            </a:r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Erasmus + 'Games always make everyone smart'</a:t>
            </a:r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25943-BE90-428F-8E03-08D7DD116B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81976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mtClean="0"/>
              <a:t>11.04.2022</a:t>
            </a:r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Erasmus + 'Games always make everyone smart'</a:t>
            </a:r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25943-BE90-428F-8E03-08D7DD116B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79920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mtClean="0"/>
              <a:t>11.04.2022</a:t>
            </a:r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Erasmus + 'Games always make everyone smart'</a:t>
            </a: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25943-BE90-428F-8E03-08D7DD116B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62952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mtClean="0"/>
              <a:t>11.04.2022</a:t>
            </a:r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Erasmus + 'Games always make everyone smart'</a:t>
            </a: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25943-BE90-428F-8E03-08D7DD116B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45478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r>
              <a:rPr lang="pl-PL" smtClean="0"/>
              <a:t>11.04.2022</a:t>
            </a:r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r>
              <a:rPr lang="en-US" smtClean="0"/>
              <a:t>Erasmus + 'Games always make everyone smart'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C725943-BE90-428F-8E03-08D7DD116B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784277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1" r:id="rId1"/>
    <p:sldLayoutId id="2147483822" r:id="rId2"/>
    <p:sldLayoutId id="2147483823" r:id="rId3"/>
    <p:sldLayoutId id="2147483824" r:id="rId4"/>
    <p:sldLayoutId id="2147483825" r:id="rId5"/>
    <p:sldLayoutId id="2147483826" r:id="rId6"/>
    <p:sldLayoutId id="2147483827" r:id="rId7"/>
    <p:sldLayoutId id="2147483828" r:id="rId8"/>
    <p:sldLayoutId id="2147483829" r:id="rId9"/>
    <p:sldLayoutId id="2147483830" r:id="rId10"/>
    <p:sldLayoutId id="2147483831" r:id="rId11"/>
    <p:sldLayoutId id="2147483832" r:id="rId12"/>
    <p:sldLayoutId id="2147483833" r:id="rId13"/>
    <p:sldLayoutId id="2147483834" r:id="rId14"/>
    <p:sldLayoutId id="2147483835" r:id="rId15"/>
    <p:sldLayoutId id="2147483836" r:id="rId16"/>
    <p:sldLayoutId id="2147483837" r:id="rId17"/>
  </p:sldLayoutIdLst>
  <p:hf sldNum="0" hdr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Latin" TargetMode="External"/><Relationship Id="rId3" Type="http://schemas.openxmlformats.org/officeDocument/2006/relationships/hyperlink" Target="https://en.wikipedia.org/wiki/German_language" TargetMode="External"/><Relationship Id="rId7" Type="http://schemas.openxmlformats.org/officeDocument/2006/relationships/hyperlink" Target="https://en.wikipedia.org/wiki/Italian_language" TargetMode="External"/><Relationship Id="rId2" Type="http://schemas.openxmlformats.org/officeDocument/2006/relationships/hyperlink" Target="https://en.wikipedia.org/wiki/English_languag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Russian_language" TargetMode="External"/><Relationship Id="rId5" Type="http://schemas.openxmlformats.org/officeDocument/2006/relationships/hyperlink" Target="https://en.wikipedia.org/wiki/Spanish_language" TargetMode="External"/><Relationship Id="rId4" Type="http://schemas.openxmlformats.org/officeDocument/2006/relationships/hyperlink" Target="https://en.wikipedia.org/wiki/French_language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Apprenticeships" TargetMode="External"/><Relationship Id="rId3" Type="http://schemas.openxmlformats.org/officeDocument/2006/relationships/hyperlink" Target="https://en.wikipedia.org/wiki/Compulsory_education" TargetMode="External"/><Relationship Id="rId7" Type="http://schemas.openxmlformats.org/officeDocument/2006/relationships/hyperlink" Target="https://en.wikipedia.org/wiki/Tradesman" TargetMode="External"/><Relationship Id="rId2" Type="http://schemas.openxmlformats.org/officeDocument/2006/relationships/hyperlink" Target="https://en.wikipedia.org/wiki/Poland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en.wikipedia.org/wiki/Secondary_school" TargetMode="External"/><Relationship Id="rId5" Type="http://schemas.openxmlformats.org/officeDocument/2006/relationships/hyperlink" Target="https://en.wikipedia.org/wiki/Primary_school" TargetMode="External"/><Relationship Id="rId10" Type="http://schemas.openxmlformats.org/officeDocument/2006/relationships/hyperlink" Target="https://en.wikipedia.org/wiki/Higher_education" TargetMode="External"/><Relationship Id="rId4" Type="http://schemas.openxmlformats.org/officeDocument/2006/relationships/hyperlink" Target="https://en.wikipedia.org/wiki/Kindergarten" TargetMode="External"/><Relationship Id="rId9" Type="http://schemas.openxmlformats.org/officeDocument/2006/relationships/hyperlink" Target="https://en.wikipedia.org/wiki/Matura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Technikum_(Poland)" TargetMode="External"/><Relationship Id="rId7" Type="http://schemas.openxmlformats.org/officeDocument/2006/relationships/hyperlink" Target="https://en.wikipedia.org/wiki/Magister_(degree)" TargetMode="External"/><Relationship Id="rId2" Type="http://schemas.openxmlformats.org/officeDocument/2006/relationships/hyperlink" Target="https://en.wikipedia.org/wiki/Liceum_og%C3%B3lnokszta%C5%82c%C4%85ce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en.wikipedia.org/wiki/Engineer's_degree" TargetMode="External"/><Relationship Id="rId5" Type="http://schemas.openxmlformats.org/officeDocument/2006/relationships/hyperlink" Target="https://en.wikipedia.org/wiki/Licencjat" TargetMode="External"/><Relationship Id="rId4" Type="http://schemas.openxmlformats.org/officeDocument/2006/relationships/hyperlink" Target="https://en.wikipedia.org/wiki/Matura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Spanish_language" TargetMode="External"/><Relationship Id="rId2" Type="http://schemas.openxmlformats.org/officeDocument/2006/relationships/hyperlink" Target="https://en.wikipedia.org/wiki/German_language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Employment" TargetMode="External"/><Relationship Id="rId2" Type="http://schemas.openxmlformats.org/officeDocument/2006/relationships/hyperlink" Target="https://en.wikipedia.org/wiki/High_schoo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5400" dirty="0" smtClean="0">
                <a:solidFill>
                  <a:schemeClr val="bg1"/>
                </a:solidFill>
              </a:rPr>
              <a:t>POLISH SYSTEM OF EDUCATION</a:t>
            </a:r>
            <a:br>
              <a:rPr lang="pl-PL" sz="5400" dirty="0" smtClean="0">
                <a:solidFill>
                  <a:schemeClr val="bg1"/>
                </a:solidFill>
              </a:rPr>
            </a:br>
            <a:endParaRPr lang="pl-PL" sz="5400" dirty="0">
              <a:solidFill>
                <a:schemeClr val="bg1"/>
              </a:solidFill>
            </a:endParaRPr>
          </a:p>
        </p:txBody>
      </p:sp>
      <p:sp>
        <p:nvSpPr>
          <p:cNvPr id="6" name="AutoShape 4" descr="Szkoła niepubliczna o uprawnieniach publicznej staje się szkołą n - Portal  Oświatowy"/>
          <p:cNvSpPr>
            <a:spLocks noGrp="1" noChangeAspect="1" noChangeArrowheads="1"/>
          </p:cNvSpPr>
          <p:nvPr>
            <p:ph type="subTitle" idx="1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8833" y="685799"/>
            <a:ext cx="2403567" cy="174314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9554" y="2991627"/>
            <a:ext cx="5756367" cy="2818190"/>
          </a:xfrm>
          <a:prstGeom prst="rect">
            <a:avLst/>
          </a:prstGeom>
        </p:spPr>
      </p:pic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mtClean="0"/>
              <a:t>11.04.2022</a:t>
            </a: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Erasmus + 'Games always make everyone smart'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41138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		</a:t>
            </a:r>
            <a:r>
              <a:rPr lang="pl-PL" dirty="0" err="1" smtClean="0"/>
              <a:t>Foreign</a:t>
            </a:r>
            <a:r>
              <a:rPr lang="pl-PL" dirty="0" smtClean="0"/>
              <a:t> </a:t>
            </a:r>
            <a:r>
              <a:rPr lang="pl-PL" dirty="0" err="1" smtClean="0"/>
              <a:t>languages</a:t>
            </a:r>
            <a:r>
              <a:rPr lang="pl-PL" dirty="0" smtClean="0"/>
              <a:t>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2" y="129054"/>
            <a:ext cx="10532428" cy="42693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Students in Polish schools typically learn one or two foreign languages. </a:t>
            </a:r>
            <a:r>
              <a:rPr lang="pl-PL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fractions of students studying foreign languages in Polish schools included: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 tooltip="English language"/>
              </a:rPr>
              <a:t>English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67.9%,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tooltip="German language"/>
              </a:rPr>
              <a:t>German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33.3%,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 tooltip="French language"/>
              </a:rPr>
              <a:t>French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13.3%,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 tooltip="Spanish language"/>
              </a:rPr>
              <a:t>Spanish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10.2%,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 tooltip="Russian language"/>
              </a:rPr>
              <a:t>Russian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6.1%,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 tooltip="Italian language"/>
              </a:rPr>
              <a:t>Italian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4.3%,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8" tooltip="Latin"/>
              </a:rPr>
              <a:t>Latin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0.6%. </a:t>
            </a:r>
            <a:endParaRPr lang="pl-PL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mtClean="0"/>
              <a:t>11.04.2022</a:t>
            </a: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Erasmus + 'Games always make everyone smart'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4710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		</a:t>
            </a:r>
            <a:r>
              <a:rPr lang="pl-PL" b="1" dirty="0" err="1" smtClean="0"/>
              <a:t>Higher</a:t>
            </a:r>
            <a:r>
              <a:rPr lang="pl-PL" b="1" dirty="0" smtClean="0"/>
              <a:t> </a:t>
            </a:r>
            <a:r>
              <a:rPr lang="pl-PL" b="1" dirty="0" err="1" smtClean="0"/>
              <a:t>Education</a:t>
            </a:r>
            <a:endParaRPr lang="pl-PL" b="1" dirty="0"/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5245" y="818605"/>
            <a:ext cx="5765073" cy="3535680"/>
          </a:xfrm>
          <a:prstGeom prst="rect">
            <a:avLst/>
          </a:prstGeom>
        </p:spPr>
      </p:pic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mtClean="0"/>
              <a:t>11.04.2022</a:t>
            </a: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Erasmus + 'Games always make everyone smart'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83816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9009135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mtClean="0"/>
              <a:t>11.04.2022</a:t>
            </a:r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Erasmus + 'Games always make everyone smart'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5211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mtClean="0"/>
              <a:t>11.04.2022</a:t>
            </a:r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Erasmus + 'Games always make everyone smart'</a:t>
            </a:r>
            <a:endParaRPr lang="pl-PL"/>
          </a:p>
        </p:txBody>
      </p:sp>
      <p:sp>
        <p:nvSpPr>
          <p:cNvPr id="4" name="Prostokąt 3"/>
          <p:cNvSpPr/>
          <p:nvPr/>
        </p:nvSpPr>
        <p:spPr>
          <a:xfrm>
            <a:off x="1541416" y="862150"/>
            <a:ext cx="7602583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 Times New Roman"/>
              </a:rPr>
              <a:t>Assessment and </a:t>
            </a:r>
            <a:r>
              <a:rPr lang="en-US" sz="5400" dirty="0" smtClean="0">
                <a:solidFill>
                  <a:schemeClr val="bg1"/>
                </a:solidFill>
                <a:latin typeface=" Times New Roman"/>
              </a:rPr>
              <a:t>promotion</a:t>
            </a:r>
            <a:r>
              <a:rPr lang="pl-PL" sz="5400" dirty="0" smtClean="0">
                <a:solidFill>
                  <a:schemeClr val="bg1"/>
                </a:solidFill>
                <a:latin typeface=" Times New Roman"/>
              </a:rPr>
              <a:t> of </a:t>
            </a:r>
            <a:r>
              <a:rPr lang="pl-PL" sz="5400" dirty="0" err="1" smtClean="0">
                <a:solidFill>
                  <a:schemeClr val="bg1"/>
                </a:solidFill>
                <a:latin typeface=" Times New Roman"/>
              </a:rPr>
              <a:t>teachers</a:t>
            </a:r>
            <a:r>
              <a:rPr lang="pl-PL" sz="5400" dirty="0" smtClean="0">
                <a:solidFill>
                  <a:schemeClr val="bg1"/>
                </a:solidFill>
                <a:latin typeface=" Times New Roman"/>
              </a:rPr>
              <a:t> </a:t>
            </a:r>
            <a:r>
              <a:rPr lang="en-US" sz="5400" dirty="0">
                <a:solidFill>
                  <a:schemeClr val="bg1"/>
                </a:solidFill>
                <a:latin typeface=" Times New Roman"/>
              </a:rPr>
              <a:t/>
            </a:r>
            <a:br>
              <a:rPr lang="en-US" sz="5400" dirty="0">
                <a:solidFill>
                  <a:schemeClr val="bg1"/>
                </a:solidFill>
                <a:latin typeface=" Times New Roman"/>
              </a:rPr>
            </a:br>
            <a:endParaRPr lang="pl-PL" sz="5400" dirty="0">
              <a:solidFill>
                <a:schemeClr val="bg1"/>
              </a:solidFill>
              <a:latin typeface=" Times New Roman"/>
            </a:endParaRPr>
          </a:p>
        </p:txBody>
      </p:sp>
      <p:pic>
        <p:nvPicPr>
          <p:cNvPr id="10" name="Obraz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9152" y="2714897"/>
            <a:ext cx="4171407" cy="3457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6488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mtClean="0"/>
              <a:t>11.04.2022</a:t>
            </a:r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Erasmus + 'Games always make everyone smart'</a:t>
            </a:r>
            <a:endParaRPr lang="pl-PL"/>
          </a:p>
        </p:txBody>
      </p:sp>
      <p:sp>
        <p:nvSpPr>
          <p:cNvPr id="4" name="Prostokąt 3"/>
          <p:cNvSpPr/>
          <p:nvPr/>
        </p:nvSpPr>
        <p:spPr>
          <a:xfrm>
            <a:off x="391886" y="933387"/>
            <a:ext cx="1111272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</a:rPr>
              <a:t>Assessment 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</a:rPr>
              <a:t>of teacher performance covers all teachers, except trainee teachers </a:t>
            </a: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</a:rPr>
              <a:t>as</a:t>
            </a:r>
            <a:r>
              <a:rPr lang="pl-PL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</a:rPr>
              <a:t>they 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</a:rPr>
              <a:t>apply for promotion to the second professional grade at the end of their </a:t>
            </a: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</a:rPr>
              <a:t>first</a:t>
            </a:r>
            <a:r>
              <a:rPr lang="pl-PL" sz="2400" dirty="0" smtClean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</a:rPr>
              <a:t>school 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</a:rPr>
              <a:t>year, and thus are already subject to assessment of professional </a:t>
            </a:r>
            <a:r>
              <a:rPr lang="pl-PL" sz="2400" dirty="0" smtClean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</a:rPr>
              <a:t>achievements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</a:rPr>
              <a:t>.</a:t>
            </a:r>
            <a:r>
              <a:rPr lang="en-US" sz="2400" dirty="0">
                <a:solidFill>
                  <a:schemeClr val="bg1"/>
                </a:solidFill>
              </a:rPr>
              <a:t/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</a:rPr>
              <a:t>Teacher performance assessment at all levels of the school education system is</a:t>
            </a:r>
            <a:r>
              <a:rPr lang="en-US" sz="2400" dirty="0">
                <a:solidFill>
                  <a:schemeClr val="bg1"/>
                </a:solidFill>
              </a:rPr>
              <a:t/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</a:rPr>
              <a:t>carried out by the school head.</a:t>
            </a:r>
            <a:r>
              <a:rPr lang="en-US" sz="2400" dirty="0">
                <a:solidFill>
                  <a:schemeClr val="bg1"/>
                </a:solidFill>
              </a:rPr>
              <a:t/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</a:rPr>
              <a:t>Pursuant to the Teachers’ Charter, teachers can obtain the following professional</a:t>
            </a:r>
            <a:r>
              <a:rPr lang="en-US" sz="2400" dirty="0">
                <a:solidFill>
                  <a:schemeClr val="bg1"/>
                </a:solidFill>
              </a:rPr>
              <a:t/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</a:rPr>
              <a:t>promotion grades:</a:t>
            </a:r>
            <a:r>
              <a:rPr lang="en-US" sz="2400" dirty="0">
                <a:solidFill>
                  <a:schemeClr val="bg1"/>
                </a:solidFill>
              </a:rPr>
              <a:t/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A. 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</a:rPr>
              <a:t>trainee teacher,</a:t>
            </a:r>
            <a:r>
              <a:rPr lang="en-US" sz="2400" dirty="0">
                <a:solidFill>
                  <a:schemeClr val="bg1"/>
                </a:solidFill>
              </a:rPr>
              <a:t/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B. 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</a:rPr>
              <a:t>contract teacher,</a:t>
            </a:r>
            <a:r>
              <a:rPr lang="en-US" sz="2400" dirty="0">
                <a:solidFill>
                  <a:schemeClr val="bg1"/>
                </a:solidFill>
              </a:rPr>
              <a:t/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C. 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</a:rPr>
              <a:t>appointed teacher,</a:t>
            </a:r>
            <a:r>
              <a:rPr lang="en-US" sz="2400" dirty="0">
                <a:solidFill>
                  <a:schemeClr val="bg1"/>
                </a:solidFill>
              </a:rPr>
              <a:t/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D. 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</a:rPr>
              <a:t>chartered teacher.</a:t>
            </a:r>
            <a:r>
              <a:rPr lang="en-US" sz="2400" dirty="0">
                <a:solidFill>
                  <a:schemeClr val="bg1"/>
                </a:solidFill>
              </a:rPr>
              <a:t/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pl-PL" sz="2400" dirty="0" err="1" smtClean="0">
                <a:solidFill>
                  <a:schemeClr val="bg1"/>
                </a:solidFill>
                <a:latin typeface=" Times New Roman"/>
              </a:rPr>
              <a:t>Promotion</a:t>
            </a:r>
            <a:r>
              <a:rPr lang="pl-PL" sz="2400" dirty="0" smtClean="0">
                <a:solidFill>
                  <a:schemeClr val="bg1"/>
                </a:solidFill>
                <a:latin typeface=" Times New Roman"/>
              </a:rPr>
              <a:t> </a:t>
            </a:r>
            <a:r>
              <a:rPr lang="pl-PL" sz="2400" dirty="0" err="1" smtClean="0">
                <a:solidFill>
                  <a:schemeClr val="bg1"/>
                </a:solidFill>
                <a:latin typeface=" Times New Roman"/>
              </a:rPr>
              <a:t>is</a:t>
            </a:r>
            <a:r>
              <a:rPr lang="pl-PL" sz="2400" dirty="0" smtClean="0">
                <a:solidFill>
                  <a:schemeClr val="bg1"/>
                </a:solidFill>
                <a:latin typeface=" Times New Roman"/>
              </a:rPr>
              <a:t> </a:t>
            </a:r>
            <a:r>
              <a:rPr lang="pl-PL" sz="2400" dirty="0" err="1" smtClean="0">
                <a:solidFill>
                  <a:schemeClr val="bg1"/>
                </a:solidFill>
                <a:latin typeface=" Times New Roman"/>
              </a:rPr>
              <a:t>related</a:t>
            </a:r>
            <a:r>
              <a:rPr lang="pl-PL" sz="2400" dirty="0" smtClean="0">
                <a:solidFill>
                  <a:schemeClr val="bg1"/>
                </a:solidFill>
                <a:latin typeface=" Times New Roman"/>
              </a:rPr>
              <a:t> to the </a:t>
            </a:r>
            <a:r>
              <a:rPr lang="pl-PL" sz="2400" dirty="0" err="1" smtClean="0">
                <a:solidFill>
                  <a:schemeClr val="bg1"/>
                </a:solidFill>
                <a:latin typeface=" Times New Roman"/>
              </a:rPr>
              <a:t>monthly</a:t>
            </a:r>
            <a:r>
              <a:rPr lang="pl-PL" sz="2400" dirty="0" smtClean="0">
                <a:solidFill>
                  <a:schemeClr val="bg1"/>
                </a:solidFill>
                <a:latin typeface=" Times New Roman"/>
              </a:rPr>
              <a:t> </a:t>
            </a:r>
            <a:r>
              <a:rPr lang="pl-PL" sz="2400" dirty="0" err="1" smtClean="0">
                <a:solidFill>
                  <a:schemeClr val="bg1"/>
                </a:solidFill>
                <a:latin typeface=" Times New Roman"/>
              </a:rPr>
              <a:t>salary</a:t>
            </a:r>
            <a:r>
              <a:rPr lang="pl-PL" sz="2400" dirty="0" smtClean="0">
                <a:solidFill>
                  <a:schemeClr val="bg1"/>
                </a:solidFill>
              </a:rPr>
              <a:t>. </a:t>
            </a:r>
            <a:r>
              <a:rPr lang="pl-PL" sz="24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The </a:t>
            </a:r>
            <a:r>
              <a:rPr lang="pl-PL" sz="2400" dirty="0" err="1" smtClean="0">
                <a:solidFill>
                  <a:schemeClr val="bg1"/>
                </a:solidFill>
                <a:latin typeface="Times New Roman" panose="02020603050405020304" pitchFamily="18" charset="0"/>
              </a:rPr>
              <a:t>higher</a:t>
            </a:r>
            <a:r>
              <a:rPr lang="pl-PL" sz="24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pl-PL" sz="2400" dirty="0" err="1" smtClean="0">
                <a:solidFill>
                  <a:schemeClr val="bg1"/>
                </a:solidFill>
                <a:latin typeface="Times New Roman" panose="02020603050405020304" pitchFamily="18" charset="0"/>
              </a:rPr>
              <a:t>level</a:t>
            </a:r>
            <a:r>
              <a:rPr lang="pl-PL" sz="24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, the </a:t>
            </a:r>
            <a:r>
              <a:rPr lang="pl-PL" sz="2400" dirty="0" err="1" smtClean="0">
                <a:solidFill>
                  <a:schemeClr val="bg1"/>
                </a:solidFill>
                <a:latin typeface="Times New Roman" panose="02020603050405020304" pitchFamily="18" charset="0"/>
              </a:rPr>
              <a:t>better</a:t>
            </a:r>
            <a:r>
              <a:rPr lang="pl-PL" sz="24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pl-PL" sz="2400" dirty="0" err="1" smtClean="0">
                <a:solidFill>
                  <a:schemeClr val="bg1"/>
                </a:solidFill>
                <a:latin typeface="Times New Roman" panose="02020603050405020304" pitchFamily="18" charset="0"/>
              </a:rPr>
              <a:t>salary</a:t>
            </a:r>
            <a:r>
              <a:rPr lang="pl-PL" sz="24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.</a:t>
            </a:r>
            <a:endParaRPr lang="en-US" sz="2400" dirty="0"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99892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mtClean="0"/>
              <a:t>11.04.2022</a:t>
            </a:r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Erasmus + 'Games always make everyone smart'</a:t>
            </a:r>
            <a:endParaRPr lang="pl-PL"/>
          </a:p>
        </p:txBody>
      </p:sp>
      <p:sp>
        <p:nvSpPr>
          <p:cNvPr id="4" name="Prostokąt 3"/>
          <p:cNvSpPr/>
          <p:nvPr/>
        </p:nvSpPr>
        <p:spPr>
          <a:xfrm>
            <a:off x="261257" y="889844"/>
            <a:ext cx="1146048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</a:rPr>
              <a:t>Chartered teachers who have outstanding professional achievements may be</a:t>
            </a:r>
            <a:r>
              <a:rPr lang="en-US" sz="2400" dirty="0">
                <a:solidFill>
                  <a:schemeClr val="bg1"/>
                </a:solidFill>
              </a:rPr>
              <a:t/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</a:rPr>
              <a:t>awarded the honorary title of education professor.</a:t>
            </a:r>
            <a:r>
              <a:rPr lang="en-US" sz="2400" dirty="0">
                <a:solidFill>
                  <a:schemeClr val="bg1"/>
                </a:solidFill>
              </a:rPr>
              <a:t/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</a:rPr>
              <a:t>In order to be promoted to a higher grade, a teacher should:</a:t>
            </a:r>
            <a:r>
              <a:rPr lang="en-US" sz="2400" dirty="0">
                <a:solidFill>
                  <a:schemeClr val="bg1"/>
                </a:solidFill>
              </a:rPr>
              <a:t/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</a:rPr>
              <a:t>` hold the required qualifications;</a:t>
            </a:r>
            <a:r>
              <a:rPr lang="en-US" sz="2400" dirty="0">
                <a:solidFill>
                  <a:schemeClr val="bg1"/>
                </a:solidFill>
              </a:rPr>
              <a:t/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</a:rPr>
              <a:t>` complete a “probation period” (the period preceding an application for promotion)</a:t>
            </a:r>
            <a:r>
              <a:rPr lang="en-US" sz="2400" dirty="0">
                <a:solidFill>
                  <a:schemeClr val="bg1"/>
                </a:solidFill>
              </a:rPr>
              <a:t/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</a:rPr>
              <a:t>and receive a positive assessment of his/her professional achievements during</a:t>
            </a:r>
            <a:r>
              <a:rPr lang="en-US" sz="2400" dirty="0">
                <a:solidFill>
                  <a:schemeClr val="bg1"/>
                </a:solidFill>
              </a:rPr>
              <a:t/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</a:rPr>
              <a:t>this period (the teacher follows an individual professional development plan</a:t>
            </a:r>
            <a:r>
              <a:rPr lang="en-US" sz="2400" dirty="0">
                <a:solidFill>
                  <a:schemeClr val="bg1"/>
                </a:solidFill>
              </a:rPr>
              <a:t/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</a:rPr>
              <a:t>during the probation period);</a:t>
            </a:r>
            <a:r>
              <a:rPr lang="en-US" sz="2400" dirty="0">
                <a:solidFill>
                  <a:schemeClr val="bg1"/>
                </a:solidFill>
              </a:rPr>
              <a:t/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</a:rPr>
              <a:t>` have his/her application for promotion approved by a so-called qualifying board</a:t>
            </a:r>
            <a:r>
              <a:rPr lang="en-US" sz="2400" dirty="0">
                <a:solidFill>
                  <a:schemeClr val="bg1"/>
                </a:solidFill>
              </a:rPr>
              <a:t/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</a:rPr>
              <a:t>or, in the case of a contract teacher, pass an examination before an examination</a:t>
            </a:r>
            <a:r>
              <a:rPr lang="en-US" sz="2400" dirty="0">
                <a:solidFill>
                  <a:schemeClr val="bg1"/>
                </a:solidFill>
              </a:rPr>
              <a:t/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</a:rPr>
              <a:t>board.</a:t>
            </a:r>
            <a:endParaRPr lang="pl-PL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0263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514863" y="338782"/>
            <a:ext cx="8900552" cy="3993685"/>
          </a:xfrm>
        </p:spPr>
        <p:txBody>
          <a:bodyPr/>
          <a:lstStyle/>
          <a:p>
            <a:pPr algn="ctr"/>
            <a:r>
              <a:rPr lang="pl-PL" b="1" dirty="0" err="1" smtClean="0">
                <a:solidFill>
                  <a:schemeClr val="bg1"/>
                </a:solidFill>
              </a:rPr>
              <a:t>Institutions</a:t>
            </a:r>
            <a:r>
              <a:rPr lang="pl-PL" b="1" dirty="0" smtClean="0">
                <a:solidFill>
                  <a:schemeClr val="bg1"/>
                </a:solidFill>
              </a:rPr>
              <a:t> in </a:t>
            </a:r>
            <a:r>
              <a:rPr lang="pl-PL" b="1" dirty="0" err="1" smtClean="0">
                <a:solidFill>
                  <a:schemeClr val="bg1"/>
                </a:solidFill>
              </a:rPr>
              <a:t>charge</a:t>
            </a:r>
            <a:r>
              <a:rPr lang="pl-PL" b="1" dirty="0" smtClean="0">
                <a:solidFill>
                  <a:schemeClr val="bg1"/>
                </a:solidFill>
              </a:rPr>
              <a:t> of </a:t>
            </a:r>
            <a:r>
              <a:rPr lang="pl-PL" b="1" dirty="0" err="1" smtClean="0">
                <a:solidFill>
                  <a:schemeClr val="bg1"/>
                </a:solidFill>
              </a:rPr>
              <a:t>schools</a:t>
            </a:r>
            <a:r>
              <a:rPr lang="pl-PL" b="1" dirty="0" smtClean="0">
                <a:solidFill>
                  <a:schemeClr val="bg1"/>
                </a:solidFill>
              </a:rPr>
              <a:t> in Poland</a:t>
            </a:r>
            <a:br>
              <a:rPr lang="pl-PL" b="1" dirty="0" smtClean="0">
                <a:solidFill>
                  <a:schemeClr val="bg1"/>
                </a:solidFill>
              </a:rPr>
            </a:br>
            <a:endParaRPr lang="pl-PL" b="1" dirty="0">
              <a:solidFill>
                <a:schemeClr val="bg1"/>
              </a:solidFill>
            </a:endParaRP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mtClean="0"/>
              <a:t>11.04.2022</a:t>
            </a:r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Erasmus + 'Games always make everyone smart'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80251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383707929"/>
              </p:ext>
            </p:extLst>
          </p:nvPr>
        </p:nvGraphicFramePr>
        <p:xfrm>
          <a:off x="2032000" y="748937"/>
          <a:ext cx="8128000" cy="53893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mtClean="0"/>
              <a:t>11.04.2022</a:t>
            </a:r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Erasmus + 'Games always make everyone smart'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72399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Thank</a:t>
            </a:r>
            <a:r>
              <a:rPr lang="pl-PL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pl-PL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for </a:t>
            </a:r>
            <a:r>
              <a:rPr lang="pl-PL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pl-PL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attention</a:t>
            </a:r>
            <a:r>
              <a:rPr lang="pl-PL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0" indent="0" algn="ctr">
              <a:buNone/>
            </a:pPr>
            <a:endParaRPr lang="pl-PL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mtClean="0"/>
              <a:t>11.04.2022</a:t>
            </a: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Erasmus + 'Games always make everyone smart'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16133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mtClean="0"/>
              <a:t>11.04.2022</a:t>
            </a:r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Erasmus + 'Games always make everyone smart'</a:t>
            </a:r>
            <a:endParaRPr lang="pl-PL"/>
          </a:p>
        </p:txBody>
      </p:sp>
      <p:sp>
        <p:nvSpPr>
          <p:cNvPr id="4" name="Prostokąt 3"/>
          <p:cNvSpPr/>
          <p:nvPr/>
        </p:nvSpPr>
        <p:spPr>
          <a:xfrm>
            <a:off x="487680" y="889844"/>
            <a:ext cx="1131243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Education in 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 tooltip="Poland"/>
              </a:rPr>
              <a:t>Poland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tooltip="Compulsory education"/>
              </a:rPr>
              <a:t>compulsory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every child must receive education from when they are 7 years old until they are 18 years 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old.</a:t>
            </a:r>
            <a:r>
              <a:rPr lang="pl-PL" sz="2800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also mandatory for </a:t>
            </a:r>
            <a:r>
              <a:rPr lang="pl-PL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year old children to receive one year of 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 tooltip="Kindergarten"/>
              </a:rPr>
              <a:t>kindergarten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education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before starting 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 tooltip="Primary school"/>
              </a:rPr>
              <a:t>primary school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7 years old. Primary school lasts eight years (grades 1–8), and students must take a final exam at the end of the eighth grade. After graduating from primary school, people typically go on to attend 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 tooltip="Secondary school"/>
              </a:rPr>
              <a:t>secondary 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 tooltip="Secondary school"/>
              </a:rPr>
              <a:t>school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 lasts 4 or 5 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years.</a:t>
            </a:r>
            <a:r>
              <a:rPr lang="pl-PL" sz="2800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 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 also choose to educate themselves towards a specific profession or 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 tooltip="Tradesman"/>
              </a:rPr>
              <a:t>trade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and receive work experience and qualifications through 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8" tooltip="Apprenticeships"/>
              </a:rPr>
              <a:t>apprenticeships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After graduating from secondary school and passing the final exam, called the </a:t>
            </a:r>
            <a:r>
              <a:rPr lang="en-US" sz="28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9" tooltip="Matura"/>
              </a:rPr>
              <a:t>matura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one can pursue a 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0" tooltip="Higher education"/>
              </a:rPr>
              <a:t>higher education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at a university, college, etc. </a:t>
            </a:r>
            <a:endParaRPr lang="pl-PL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9753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mtClean="0"/>
              <a:t>11.04.2022</a:t>
            </a:r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Erasmus + 'Games always make everyone smart'</a:t>
            </a:r>
            <a:endParaRPr lang="pl-PL"/>
          </a:p>
        </p:txBody>
      </p:sp>
      <p:sp>
        <p:nvSpPr>
          <p:cNvPr id="4" name="Prostokąt 3"/>
          <p:cNvSpPr/>
          <p:nvPr/>
        </p:nvSpPr>
        <p:spPr>
          <a:xfrm>
            <a:off x="130630" y="1367246"/>
            <a:ext cx="1156498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bg1"/>
                </a:solidFill>
                <a:latin typeface=" Times New Roman"/>
              </a:rPr>
              <a:t>There are several alternatives for the </a:t>
            </a:r>
            <a:r>
              <a:rPr lang="en-US" sz="2400" dirty="0" smtClean="0">
                <a:solidFill>
                  <a:schemeClr val="bg1"/>
                </a:solidFill>
                <a:latin typeface=" Times New Roman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 Times New Roman"/>
              </a:rPr>
              <a:t>secondary education later on, the most common being the four </a:t>
            </a:r>
            <a:r>
              <a:rPr lang="en-US" sz="2400" dirty="0" smtClean="0">
                <a:solidFill>
                  <a:schemeClr val="bg1"/>
                </a:solidFill>
                <a:latin typeface=" Times New Roman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 Times New Roman"/>
              </a:rPr>
              <a:t>years of a </a:t>
            </a:r>
            <a:r>
              <a:rPr lang="en-US" sz="2400" i="1" dirty="0" err="1">
                <a:solidFill>
                  <a:schemeClr val="bg1"/>
                </a:solidFill>
                <a:latin typeface=" Times New Roman"/>
                <a:hlinkClick r:id="rId2" tooltip="Liceum ogólnokształcące"/>
              </a:rPr>
              <a:t>liceum</a:t>
            </a:r>
            <a:r>
              <a:rPr lang="en-US" sz="2400" dirty="0">
                <a:solidFill>
                  <a:schemeClr val="bg1"/>
                </a:solidFill>
                <a:latin typeface=" Times New Roman"/>
              </a:rPr>
              <a:t> or five </a:t>
            </a:r>
            <a:r>
              <a:rPr lang="en-US" sz="2400" dirty="0" smtClean="0">
                <a:solidFill>
                  <a:schemeClr val="bg1"/>
                </a:solidFill>
                <a:latin typeface=" Times New Roman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 Times New Roman"/>
              </a:rPr>
              <a:t>years in a </a:t>
            </a:r>
            <a:r>
              <a:rPr lang="en-US" sz="2400" i="1" dirty="0" err="1">
                <a:solidFill>
                  <a:schemeClr val="bg1"/>
                </a:solidFill>
                <a:latin typeface=" Times New Roman"/>
                <a:hlinkClick r:id="rId3" tooltip="Technikum (Poland)"/>
              </a:rPr>
              <a:t>technikum</a:t>
            </a:r>
            <a:r>
              <a:rPr lang="en-US" sz="2400" dirty="0">
                <a:solidFill>
                  <a:schemeClr val="bg1"/>
                </a:solidFill>
                <a:latin typeface=" Times New Roman"/>
              </a:rPr>
              <a:t>. Both end with a maturity exam (</a:t>
            </a:r>
            <a:r>
              <a:rPr lang="en-US" sz="2400" dirty="0" err="1" smtClean="0">
                <a:solidFill>
                  <a:schemeClr val="bg1"/>
                </a:solidFill>
                <a:latin typeface=" Times New Roman"/>
                <a:hlinkClick r:id="rId4" tooltip="Matura"/>
              </a:rPr>
              <a:t>matura</a:t>
            </a:r>
            <a:r>
              <a:rPr lang="pl-PL" sz="2400" dirty="0">
                <a:solidFill>
                  <a:schemeClr val="bg1"/>
                </a:solidFill>
                <a:latin typeface=" Times New Roman"/>
              </a:rPr>
              <a:t>)</a:t>
            </a:r>
            <a:r>
              <a:rPr lang="en-US" sz="2400" dirty="0" smtClean="0">
                <a:solidFill>
                  <a:schemeClr val="bg1"/>
                </a:solidFill>
                <a:latin typeface=" Times New Roman"/>
              </a:rPr>
              <a:t>, </a:t>
            </a:r>
            <a:r>
              <a:rPr lang="en-US" sz="2400" dirty="0">
                <a:solidFill>
                  <a:schemeClr val="bg1"/>
                </a:solidFill>
                <a:latin typeface=" Times New Roman"/>
              </a:rPr>
              <a:t>and may be followed by several forms of upper education, leading to Bachelor: </a:t>
            </a:r>
            <a:r>
              <a:rPr lang="en-US" sz="2400" i="1" dirty="0" err="1">
                <a:solidFill>
                  <a:schemeClr val="bg1"/>
                </a:solidFill>
                <a:latin typeface=" Times New Roman"/>
                <a:hlinkClick r:id="rId5" tooltip="Licencjat"/>
              </a:rPr>
              <a:t>licencjat</a:t>
            </a:r>
            <a:r>
              <a:rPr lang="en-US" sz="2400" dirty="0">
                <a:solidFill>
                  <a:schemeClr val="bg1"/>
                </a:solidFill>
                <a:latin typeface=" Times New Roman"/>
              </a:rPr>
              <a:t> or </a:t>
            </a:r>
            <a:r>
              <a:rPr lang="en-US" sz="2400" i="1" dirty="0" err="1" smtClean="0">
                <a:solidFill>
                  <a:schemeClr val="bg1"/>
                </a:solidFill>
                <a:latin typeface=" Times New Roman"/>
                <a:hlinkClick r:id="rId6" tooltip="Engineer's degree"/>
              </a:rPr>
              <a:t>inżynier</a:t>
            </a:r>
            <a:r>
              <a:rPr lang="en-US" sz="2400" dirty="0" smtClean="0">
                <a:solidFill>
                  <a:schemeClr val="bg1"/>
                </a:solidFill>
                <a:latin typeface=" Times New Roman"/>
              </a:rPr>
              <a:t>, </a:t>
            </a:r>
            <a:r>
              <a:rPr lang="en-US" sz="2400" dirty="0">
                <a:solidFill>
                  <a:schemeClr val="bg1"/>
                </a:solidFill>
                <a:latin typeface=" Times New Roman"/>
              </a:rPr>
              <a:t>Master: </a:t>
            </a:r>
            <a:r>
              <a:rPr lang="en-US" sz="2400" i="1" dirty="0">
                <a:solidFill>
                  <a:schemeClr val="bg1"/>
                </a:solidFill>
                <a:latin typeface=" Times New Roman"/>
                <a:hlinkClick r:id="rId7" tooltip="Magister (degree)"/>
              </a:rPr>
              <a:t>magister</a:t>
            </a:r>
            <a:r>
              <a:rPr lang="en-US" sz="2400" dirty="0">
                <a:solidFill>
                  <a:schemeClr val="bg1"/>
                </a:solidFill>
                <a:latin typeface=" Times New Roman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 Times New Roman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 Times New Roman"/>
              </a:rPr>
              <a:t>and eventually PhD: </a:t>
            </a:r>
            <a:r>
              <a:rPr lang="en-US" sz="2400" i="1" dirty="0" err="1" smtClean="0">
                <a:solidFill>
                  <a:schemeClr val="bg1"/>
                </a:solidFill>
                <a:latin typeface=" Times New Roman"/>
              </a:rPr>
              <a:t>doktor</a:t>
            </a:r>
            <a:r>
              <a:rPr lang="pl-PL" sz="2400" dirty="0" smtClean="0">
                <a:solidFill>
                  <a:schemeClr val="bg1"/>
                </a:solidFill>
                <a:latin typeface=" Times New Roman"/>
              </a:rPr>
              <a:t>.</a:t>
            </a:r>
            <a:r>
              <a:rPr lang="en-US" sz="2400" dirty="0" smtClean="0">
                <a:solidFill>
                  <a:schemeClr val="bg1"/>
                </a:solidFill>
                <a:latin typeface=" Times New Roman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 Times New Roman"/>
              </a:rPr>
              <a:t>The system of education in Poland allows for 22 years of continuous, uninterrupted schooling.</a:t>
            </a:r>
            <a:endParaRPr lang="pl-PL" sz="2400" dirty="0">
              <a:solidFill>
                <a:schemeClr val="bg1"/>
              </a:solidFill>
              <a:latin typeface=" 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93935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521255716"/>
              </p:ext>
            </p:extLst>
          </p:nvPr>
        </p:nvGraphicFramePr>
        <p:xfrm>
          <a:off x="1872343" y="705394"/>
          <a:ext cx="7158446" cy="5651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mtClean="0"/>
              <a:t>11.04.2022</a:t>
            </a:r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Erasmus + 'Games always make everyone smart'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42863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637211" y="2051259"/>
            <a:ext cx="709168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48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pl-PL" sz="48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ducation</a:t>
            </a:r>
            <a:r>
              <a:rPr lang="pl-PL" sz="48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48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</a:t>
            </a:r>
            <a:r>
              <a:rPr lang="pl-PL" sz="4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the </a:t>
            </a:r>
            <a:r>
              <a:rPr lang="pl-PL" sz="48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age</a:t>
            </a:r>
            <a:r>
              <a:rPr lang="pl-PL" sz="4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of </a:t>
            </a:r>
            <a:r>
              <a:rPr lang="pl-PL" sz="48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18 </a:t>
            </a:r>
            <a:r>
              <a:rPr lang="pl-PL" sz="48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</a:t>
            </a:r>
            <a:r>
              <a:rPr lang="pl-PL" sz="48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COMPULSORY in Poland!</a:t>
            </a:r>
            <a:endParaRPr lang="pl-PL" sz="4800" dirty="0">
              <a:solidFill>
                <a:schemeClr val="bg1"/>
              </a:solidFill>
            </a:endParaRP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26285" y="1654629"/>
            <a:ext cx="2403565" cy="2845933"/>
          </a:xfrm>
          <a:prstGeom prst="rect">
            <a:avLst/>
          </a:prstGeom>
        </p:spPr>
      </p:pic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mtClean="0"/>
              <a:t>11.04.2022</a:t>
            </a: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Erasmus + 'Games always make everyone smart'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3613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mtClean="0"/>
              <a:t>11.04.2022</a:t>
            </a:r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Erasmus + 'Games always make everyone smart'</a:t>
            </a:r>
            <a:endParaRPr lang="pl-PL"/>
          </a:p>
        </p:txBody>
      </p:sp>
      <p:sp>
        <p:nvSpPr>
          <p:cNvPr id="4" name="Prostokąt 3"/>
          <p:cNvSpPr/>
          <p:nvPr/>
        </p:nvSpPr>
        <p:spPr>
          <a:xfrm>
            <a:off x="322217" y="612845"/>
            <a:ext cx="11747863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first three years of primary school are "integrated", with one teacher handling all or most of the subjects alone, while the following five years are taught by subject-specific teachers. During the first three years, children typically only study a handful of subjects: Polish, 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math</a:t>
            </a:r>
            <a:r>
              <a:rPr lang="pl-PL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foreign language (usually English), physical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educatio</a:t>
            </a:r>
            <a:r>
              <a:rPr lang="pl-PL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optional Religion 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classes. This may, however, vary in different schools. In the next five years, students also learn some additional subjects, such as Biology, Physics, and a second foreign language (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 tooltip="German language"/>
              </a:rPr>
              <a:t>German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tooltip="Spanish language"/>
              </a:rPr>
              <a:t>Spanish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sz="2800" u="sng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French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being the most popular). At the end of primary school, pupils take a mandatory national competence exam (</a:t>
            </a:r>
            <a:r>
              <a:rPr lang="en-US" sz="28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egzamin</a:t>
            </a:r>
            <a:r>
              <a:rPr lang="en-US" sz="2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ósmoklasisty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literally </a:t>
            </a:r>
            <a:r>
              <a:rPr lang="en-US" sz="2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eighth grader's exam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The test itself is mandatory, however, it does not have a minimal required passing result, meaning it is impossible to fail it. After taking the exam and graduating primary school, the student usually goes on to attend secondary school. </a:t>
            </a:r>
            <a:endParaRPr lang="pl-PL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87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4060457981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mtClean="0"/>
              <a:t>11.04.2022</a:t>
            </a:r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Erasmus + 'Games always make everyone smart'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86744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			</a:t>
            </a:r>
            <a:r>
              <a:rPr lang="pl-PL" b="1" dirty="0" err="1" smtClean="0">
                <a:solidFill>
                  <a:srgbClr val="002060"/>
                </a:solidFill>
              </a:rPr>
              <a:t>Primary</a:t>
            </a:r>
            <a:r>
              <a:rPr lang="pl-PL" dirty="0" smtClean="0">
                <a:solidFill>
                  <a:srgbClr val="002060"/>
                </a:solidFill>
              </a:rPr>
              <a:t> </a:t>
            </a:r>
            <a:r>
              <a:rPr lang="pl-PL" b="1" dirty="0" smtClean="0">
                <a:solidFill>
                  <a:srgbClr val="002060"/>
                </a:solidFill>
              </a:rPr>
              <a:t>School</a:t>
            </a:r>
            <a:endParaRPr lang="pl-PL" b="1" dirty="0">
              <a:solidFill>
                <a:srgbClr val="00206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Level I</a:t>
            </a:r>
          </a:p>
          <a:p>
            <a:r>
              <a:rPr lang="pl-PL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Children</a:t>
            </a:r>
            <a:r>
              <a:rPr lang="pl-PL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learn</a:t>
            </a:r>
            <a:r>
              <a:rPr lang="pl-PL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integrated</a:t>
            </a:r>
            <a:r>
              <a:rPr lang="pl-PL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subjects</a:t>
            </a:r>
            <a:r>
              <a:rPr lang="pl-PL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pl-PL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Polish</a:t>
            </a:r>
            <a:r>
              <a:rPr lang="pl-PL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Maths</a:t>
            </a:r>
            <a:r>
              <a:rPr lang="pl-PL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Science, English, </a:t>
            </a:r>
            <a:r>
              <a:rPr lang="pl-PL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Religion</a:t>
            </a:r>
            <a:r>
              <a:rPr lang="pl-PL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PE, Music, Art as one part)</a:t>
            </a:r>
          </a:p>
          <a:p>
            <a:r>
              <a:rPr lang="pl-PL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pl-PL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l-PL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usually</a:t>
            </a:r>
            <a:r>
              <a:rPr lang="pl-PL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one </a:t>
            </a:r>
            <a:r>
              <a:rPr lang="pl-PL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leading</a:t>
            </a:r>
            <a:r>
              <a:rPr lang="pl-PL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teacher</a:t>
            </a:r>
            <a:endParaRPr lang="pl-PL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Level II</a:t>
            </a:r>
          </a:p>
          <a:p>
            <a:r>
              <a:rPr lang="pl-PL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Students</a:t>
            </a:r>
            <a:r>
              <a:rPr lang="pl-PL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learn</a:t>
            </a:r>
            <a:r>
              <a:rPr lang="pl-PL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additionally</a:t>
            </a:r>
            <a:r>
              <a:rPr lang="pl-PL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Biology</a:t>
            </a:r>
            <a:r>
              <a:rPr lang="pl-PL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Geography</a:t>
            </a:r>
            <a:r>
              <a:rPr lang="pl-PL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Chemistry</a:t>
            </a:r>
            <a:r>
              <a:rPr lang="pl-PL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Physics</a:t>
            </a:r>
            <a:r>
              <a:rPr lang="pl-PL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Polish</a:t>
            </a:r>
            <a:r>
              <a:rPr lang="pl-PL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Maths</a:t>
            </a:r>
            <a:r>
              <a:rPr lang="pl-PL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foreign</a:t>
            </a:r>
            <a:r>
              <a:rPr lang="pl-PL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languages</a:t>
            </a:r>
            <a:r>
              <a:rPr lang="pl-PL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PE, </a:t>
            </a:r>
            <a:r>
              <a:rPr lang="pl-PL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education</a:t>
            </a:r>
            <a:r>
              <a:rPr lang="pl-PL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for </a:t>
            </a:r>
            <a:r>
              <a:rPr lang="pl-PL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safety</a:t>
            </a:r>
            <a:r>
              <a:rPr lang="pl-PL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Civics</a:t>
            </a:r>
            <a:r>
              <a:rPr lang="pl-PL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Art, Music)</a:t>
            </a:r>
            <a:endParaRPr lang="pl-PL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Subjects</a:t>
            </a:r>
            <a:r>
              <a:rPr lang="pl-PL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pl-PL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taught</a:t>
            </a:r>
            <a:r>
              <a:rPr lang="pl-PL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pl-PL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lang="pl-PL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teachers</a:t>
            </a:r>
            <a:endParaRPr lang="pl-PL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mtClean="0"/>
              <a:t>11.04.2022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Erasmus + 'Games always make everyone smart'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60844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		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1" y="685800"/>
            <a:ext cx="10950439" cy="5201194"/>
          </a:xfrm>
        </p:spPr>
        <p:txBody>
          <a:bodyPr>
            <a:normAutofit fontScale="92500" lnSpcReduction="10000"/>
          </a:bodyPr>
          <a:lstStyle/>
          <a:p>
            <a:r>
              <a:rPr lang="pl-PL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 tooltip="High school"/>
              </a:rPr>
              <a:t>Upper S</a:t>
            </a: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 tooltip="High school"/>
              </a:rPr>
              <a:t>econdary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education begins at the end of full-time compulsory education, preparing students for entry directly into the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tooltip="Employment"/>
              </a:rPr>
              <a:t>labour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tooltip="Employment"/>
              </a:rPr>
              <a:t>-market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and/or tertiary (i.e. higher) education. Upper secondary education takes many forms. </a:t>
            </a:r>
          </a:p>
          <a:p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General education can be pursued in general secondary 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schools: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after four years, students can pass the "Matura", which grants access to higher 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education.</a:t>
            </a:r>
            <a:r>
              <a:rPr lang="pl-PL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Vocational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technical education is mainly provided by technical schools 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and/or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basic vocational 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schools</a:t>
            </a:r>
            <a:r>
              <a:rPr lang="pl-PL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Technical schools last five years and lead to the Matura. Their primary goal is to teach occupations and trades, the most popular being: accountant, mechanic, electronics specialist, and salesperson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Basic vocational schools provide a vocational education lasting two years and grant a certificate of competence in various fields, the most popular being: shop-assistant, cook, gardener, automobile mechanic, hairdresser and baker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Graduates from basic vocational schools can pass the Matura after an extra-curriculum of two years in a general secondary school, or, since 2004, of three years in a technical school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Profiled general secondary schools 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provide a vocational education in four years, but only in fields described by the Polish Classification of Activities (PKD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).In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addition, mentally and/or physically handicapped students can join special schools 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 prepare them for the Matura in three years.</a:t>
            </a:r>
          </a:p>
          <a:p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mtClean="0"/>
              <a:t>11.04.2022</a:t>
            </a: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Erasmus + 'Games always make everyone smart'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03650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ycinek">
  <a:themeElements>
    <a:clrScheme name="Wycinek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Wycinek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ycine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145</TotalTime>
  <Words>1129</Words>
  <Application>Microsoft Office PowerPoint</Application>
  <PresentationFormat>Panoramiczny</PresentationFormat>
  <Paragraphs>79</Paragraphs>
  <Slides>18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25" baseType="lpstr">
      <vt:lpstr> Times New Roman</vt:lpstr>
      <vt:lpstr>Arial</vt:lpstr>
      <vt:lpstr>Calibri</vt:lpstr>
      <vt:lpstr>Century Gothic</vt:lpstr>
      <vt:lpstr>Times New Roman</vt:lpstr>
      <vt:lpstr>Wingdings 3</vt:lpstr>
      <vt:lpstr>Wycinek</vt:lpstr>
      <vt:lpstr>POLISH SYSTEM OF EDUCATION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   Primary School</vt:lpstr>
      <vt:lpstr>  </vt:lpstr>
      <vt:lpstr>  Foreign languages </vt:lpstr>
      <vt:lpstr>  Higher Education</vt:lpstr>
      <vt:lpstr>Prezentacja programu PowerPoint</vt:lpstr>
      <vt:lpstr>Prezentacja programu PowerPoint</vt:lpstr>
      <vt:lpstr>Prezentacja programu PowerPoint</vt:lpstr>
      <vt:lpstr>Prezentacja programu PowerPoint</vt:lpstr>
      <vt:lpstr>Institutions in charge of schools in Poland 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POLISH EDUCATIONAL SYSTEM</dc:title>
  <dc:creator>Karina Pieron</dc:creator>
  <cp:lastModifiedBy>Karina Pieron</cp:lastModifiedBy>
  <cp:revision>22</cp:revision>
  <dcterms:created xsi:type="dcterms:W3CDTF">2022-03-07T12:46:49Z</dcterms:created>
  <dcterms:modified xsi:type="dcterms:W3CDTF">2022-04-10T08:11:09Z</dcterms:modified>
</cp:coreProperties>
</file>